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5" r:id="rId3"/>
    <p:sldId id="264" r:id="rId4"/>
    <p:sldId id="263" r:id="rId5"/>
    <p:sldId id="262" r:id="rId6"/>
    <p:sldId id="261" r:id="rId7"/>
    <p:sldId id="260" r:id="rId8"/>
    <p:sldId id="259" r:id="rId9"/>
    <p:sldId id="258" r:id="rId10"/>
    <p:sldId id="257"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DB0552-E562-48EC-90CE-47E5B20C4F0A}" v="99" dt="2021-02-19T03:33:23.535"/>
    <p1510:client id="{F00DF27A-C041-128C-1C59-9B2A98F7A24F}" v="1" dt="2021-02-19T19:07:31.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D565B-CFBE-49FD-B1A3-FACC03310DA5}"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86E5906F-E627-4482-9D45-CBA12050CB34}">
      <dgm:prSet/>
      <dgm:spPr/>
      <dgm:t>
        <a:bodyPr/>
        <a:lstStyle/>
        <a:p>
          <a:pPr>
            <a:lnSpc>
              <a:spcPct val="100000"/>
            </a:lnSpc>
            <a:defRPr cap="all"/>
          </a:pPr>
          <a:r>
            <a:rPr lang="en-US">
              <a:latin typeface="Calibri Light" panose="020F0302020204030204"/>
            </a:rPr>
            <a:t> </a:t>
          </a:r>
          <a:r>
            <a:rPr lang="en-US"/>
            <a:t>DigiKalam solves the problem by providing a user friendly, and less on hardware requirement solution for real-time note making and online "pen and paper" like service</a:t>
          </a:r>
          <a:r>
            <a:rPr lang="en-US">
              <a:latin typeface="Calibri Light" panose="020F0302020204030204"/>
            </a:rPr>
            <a:t> </a:t>
          </a:r>
          <a:endParaRPr lang="en-US"/>
        </a:p>
      </dgm:t>
    </dgm:pt>
    <dgm:pt modelId="{9F12D6B6-3E54-4946-A22A-AA1A91070AF3}" type="parTrans" cxnId="{7AFE6A69-928D-4459-A35E-E76501984BFC}">
      <dgm:prSet/>
      <dgm:spPr/>
      <dgm:t>
        <a:bodyPr/>
        <a:lstStyle/>
        <a:p>
          <a:endParaRPr lang="en-US"/>
        </a:p>
      </dgm:t>
    </dgm:pt>
    <dgm:pt modelId="{3C545E84-3B8B-4E83-BE38-AD0B8ADCD29A}" type="sibTrans" cxnId="{7AFE6A69-928D-4459-A35E-E76501984BFC}">
      <dgm:prSet/>
      <dgm:spPr/>
      <dgm:t>
        <a:bodyPr/>
        <a:lstStyle/>
        <a:p>
          <a:endParaRPr lang="en-US"/>
        </a:p>
      </dgm:t>
    </dgm:pt>
    <dgm:pt modelId="{4B2D9595-203D-4F8E-A091-673B709122DB}">
      <dgm:prSet/>
      <dgm:spPr/>
      <dgm:t>
        <a:bodyPr/>
        <a:lstStyle/>
        <a:p>
          <a:pPr>
            <a:lnSpc>
              <a:spcPct val="100000"/>
            </a:lnSpc>
            <a:defRPr cap="all"/>
          </a:pPr>
          <a:r>
            <a:rPr lang="en-US">
              <a:latin typeface="Calibri Light" panose="020F0302020204030204"/>
            </a:rPr>
            <a:t> Only requires</a:t>
          </a:r>
          <a:r>
            <a:rPr lang="en-US"/>
            <a:t> a phone's camera, paper and pen</a:t>
          </a:r>
          <a:r>
            <a:rPr lang="en-US">
              <a:latin typeface="Calibri Light" panose="020F0302020204030204"/>
            </a:rPr>
            <a:t> </a:t>
          </a:r>
          <a:endParaRPr lang="en-US"/>
        </a:p>
      </dgm:t>
    </dgm:pt>
    <dgm:pt modelId="{B20004E7-D590-4DD6-9E64-47AC5CB3BF08}" type="parTrans" cxnId="{9B9DF3BD-E8DA-49C5-8408-62FE6E776E8E}">
      <dgm:prSet/>
      <dgm:spPr/>
      <dgm:t>
        <a:bodyPr/>
        <a:lstStyle/>
        <a:p>
          <a:endParaRPr lang="en-US"/>
        </a:p>
      </dgm:t>
    </dgm:pt>
    <dgm:pt modelId="{27869B5E-F493-4FE4-99A3-4D5145284210}" type="sibTrans" cxnId="{9B9DF3BD-E8DA-49C5-8408-62FE6E776E8E}">
      <dgm:prSet/>
      <dgm:spPr/>
      <dgm:t>
        <a:bodyPr/>
        <a:lstStyle/>
        <a:p>
          <a:endParaRPr lang="en-US"/>
        </a:p>
      </dgm:t>
    </dgm:pt>
    <dgm:pt modelId="{65F0ABBB-6774-49BF-8BA8-910734C9FD1C}">
      <dgm:prSet/>
      <dgm:spPr/>
      <dgm:t>
        <a:bodyPr/>
        <a:lstStyle/>
        <a:p>
          <a:pPr>
            <a:lnSpc>
              <a:spcPct val="100000"/>
            </a:lnSpc>
            <a:defRPr cap="all"/>
          </a:pPr>
          <a:r>
            <a:rPr lang="en-US">
              <a:latin typeface="Calibri Light" panose="020F0302020204030204"/>
            </a:rPr>
            <a:t> The easily</a:t>
          </a:r>
          <a:r>
            <a:rPr lang="en-US"/>
            <a:t> accessible </a:t>
          </a:r>
          <a:r>
            <a:rPr lang="en-US">
              <a:latin typeface="Calibri Light" panose="020F0302020204030204"/>
            </a:rPr>
            <a:t>and free webapp</a:t>
          </a:r>
          <a:r>
            <a:rPr lang="en-US"/>
            <a:t> can be easily be used side by side with other </a:t>
          </a:r>
          <a:r>
            <a:rPr lang="en-US">
              <a:latin typeface="Calibri Light" panose="020F0302020204030204"/>
            </a:rPr>
            <a:t>softwares</a:t>
          </a:r>
          <a:r>
            <a:rPr lang="en-US"/>
            <a:t> used for meeting by the teacher</a:t>
          </a:r>
          <a:r>
            <a:rPr lang="en-US">
              <a:latin typeface="Calibri Light" panose="020F0302020204030204"/>
            </a:rPr>
            <a:t> </a:t>
          </a:r>
          <a:endParaRPr lang="en-US"/>
        </a:p>
      </dgm:t>
    </dgm:pt>
    <dgm:pt modelId="{CD8B1CC4-D637-4711-8FEE-985C515EA6B1}" type="parTrans" cxnId="{E9488CEE-53E0-438F-B82A-FA6A2F97BB4A}">
      <dgm:prSet/>
      <dgm:spPr/>
      <dgm:t>
        <a:bodyPr/>
        <a:lstStyle/>
        <a:p>
          <a:endParaRPr lang="en-US"/>
        </a:p>
      </dgm:t>
    </dgm:pt>
    <dgm:pt modelId="{63F357F8-983E-4439-9DFA-341FF32ED8F0}" type="sibTrans" cxnId="{E9488CEE-53E0-438F-B82A-FA6A2F97BB4A}">
      <dgm:prSet/>
      <dgm:spPr/>
      <dgm:t>
        <a:bodyPr/>
        <a:lstStyle/>
        <a:p>
          <a:endParaRPr lang="en-US"/>
        </a:p>
      </dgm:t>
    </dgm:pt>
    <dgm:pt modelId="{D7C234FE-A06D-4EDD-B01F-30E49B815942}" type="pres">
      <dgm:prSet presAssocID="{5F4D565B-CFBE-49FD-B1A3-FACC03310DA5}" presName="root" presStyleCnt="0">
        <dgm:presLayoutVars>
          <dgm:dir/>
          <dgm:resizeHandles val="exact"/>
        </dgm:presLayoutVars>
      </dgm:prSet>
      <dgm:spPr/>
    </dgm:pt>
    <dgm:pt modelId="{8117EC3D-E826-4906-9085-A668A9D08A7A}" type="pres">
      <dgm:prSet presAssocID="{86E5906F-E627-4482-9D45-CBA12050CB34}" presName="compNode" presStyleCnt="0"/>
      <dgm:spPr/>
    </dgm:pt>
    <dgm:pt modelId="{96B888A5-BDA3-456D-AA6F-3621DFCA0392}" type="pres">
      <dgm:prSet presAssocID="{86E5906F-E627-4482-9D45-CBA12050CB34}" presName="iconBgRect" presStyleLbl="bgShp" presStyleIdx="0" presStyleCnt="3"/>
      <dgm:spPr/>
    </dgm:pt>
    <dgm:pt modelId="{BC2A5CB1-0F80-4311-B40D-974563C48F2E}" type="pres">
      <dgm:prSet presAssocID="{86E5906F-E627-4482-9D45-CBA12050CB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95C76602-1A2F-4E52-BAFD-FAF55DAA2FF6}" type="pres">
      <dgm:prSet presAssocID="{86E5906F-E627-4482-9D45-CBA12050CB34}" presName="spaceRect" presStyleCnt="0"/>
      <dgm:spPr/>
    </dgm:pt>
    <dgm:pt modelId="{0575269F-0703-4BD5-9F6D-EA064FDD94C9}" type="pres">
      <dgm:prSet presAssocID="{86E5906F-E627-4482-9D45-CBA12050CB34}" presName="textRect" presStyleLbl="revTx" presStyleIdx="0" presStyleCnt="3">
        <dgm:presLayoutVars>
          <dgm:chMax val="1"/>
          <dgm:chPref val="1"/>
        </dgm:presLayoutVars>
      </dgm:prSet>
      <dgm:spPr/>
    </dgm:pt>
    <dgm:pt modelId="{DB71192E-5F0D-4C13-BB8A-DF594B4CA47A}" type="pres">
      <dgm:prSet presAssocID="{3C545E84-3B8B-4E83-BE38-AD0B8ADCD29A}" presName="sibTrans" presStyleCnt="0"/>
      <dgm:spPr/>
    </dgm:pt>
    <dgm:pt modelId="{A3DC7EC9-C9D4-4A96-A635-1F630A27529A}" type="pres">
      <dgm:prSet presAssocID="{4B2D9595-203D-4F8E-A091-673B709122DB}" presName="compNode" presStyleCnt="0"/>
      <dgm:spPr/>
    </dgm:pt>
    <dgm:pt modelId="{D55F6BAB-00AE-45E7-9586-5E902B2473B1}" type="pres">
      <dgm:prSet presAssocID="{4B2D9595-203D-4F8E-A091-673B709122DB}" presName="iconBgRect" presStyleLbl="bgShp" presStyleIdx="1" presStyleCnt="3"/>
      <dgm:spPr/>
    </dgm:pt>
    <dgm:pt modelId="{4DAD0CE5-F85E-4716-B2DC-C7DD89C980EE}" type="pres">
      <dgm:prSet presAssocID="{4B2D9595-203D-4F8E-A091-673B709122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500C378A-5752-4EDF-9600-90914164785F}" type="pres">
      <dgm:prSet presAssocID="{4B2D9595-203D-4F8E-A091-673B709122DB}" presName="spaceRect" presStyleCnt="0"/>
      <dgm:spPr/>
    </dgm:pt>
    <dgm:pt modelId="{44C859B2-263D-4488-893C-405335D218E8}" type="pres">
      <dgm:prSet presAssocID="{4B2D9595-203D-4F8E-A091-673B709122DB}" presName="textRect" presStyleLbl="revTx" presStyleIdx="1" presStyleCnt="3">
        <dgm:presLayoutVars>
          <dgm:chMax val="1"/>
          <dgm:chPref val="1"/>
        </dgm:presLayoutVars>
      </dgm:prSet>
      <dgm:spPr/>
    </dgm:pt>
    <dgm:pt modelId="{5A585F5E-8ECB-4F93-BB25-BED71F351622}" type="pres">
      <dgm:prSet presAssocID="{27869B5E-F493-4FE4-99A3-4D5145284210}" presName="sibTrans" presStyleCnt="0"/>
      <dgm:spPr/>
    </dgm:pt>
    <dgm:pt modelId="{9B96F88C-CB5B-4C6E-AF30-4CDB09CF946E}" type="pres">
      <dgm:prSet presAssocID="{65F0ABBB-6774-49BF-8BA8-910734C9FD1C}" presName="compNode" presStyleCnt="0"/>
      <dgm:spPr/>
    </dgm:pt>
    <dgm:pt modelId="{E1C77991-F589-47AA-B313-2E4E47BD6A45}" type="pres">
      <dgm:prSet presAssocID="{65F0ABBB-6774-49BF-8BA8-910734C9FD1C}" presName="iconBgRect" presStyleLbl="bgShp" presStyleIdx="2" presStyleCnt="3"/>
      <dgm:spPr/>
    </dgm:pt>
    <dgm:pt modelId="{DE908A5C-0D96-4663-8181-4A522263F328}" type="pres">
      <dgm:prSet presAssocID="{65F0ABBB-6774-49BF-8BA8-910734C9FD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1370388F-05DC-4A0F-AF1B-9D762484D0E0}" type="pres">
      <dgm:prSet presAssocID="{65F0ABBB-6774-49BF-8BA8-910734C9FD1C}" presName="spaceRect" presStyleCnt="0"/>
      <dgm:spPr/>
    </dgm:pt>
    <dgm:pt modelId="{B2D212A2-F731-4710-88B2-1F583AD6D39C}" type="pres">
      <dgm:prSet presAssocID="{65F0ABBB-6774-49BF-8BA8-910734C9FD1C}" presName="textRect" presStyleLbl="revTx" presStyleIdx="2" presStyleCnt="3">
        <dgm:presLayoutVars>
          <dgm:chMax val="1"/>
          <dgm:chPref val="1"/>
        </dgm:presLayoutVars>
      </dgm:prSet>
      <dgm:spPr/>
    </dgm:pt>
  </dgm:ptLst>
  <dgm:cxnLst>
    <dgm:cxn modelId="{A17DE429-E347-47EB-9861-CB1EDFE74B92}" type="presOf" srcId="{4B2D9595-203D-4F8E-A091-673B709122DB}" destId="{44C859B2-263D-4488-893C-405335D218E8}" srcOrd="0" destOrd="0" presId="urn:microsoft.com/office/officeart/2018/5/layout/IconCircleLabelList"/>
    <dgm:cxn modelId="{7AFE6A69-928D-4459-A35E-E76501984BFC}" srcId="{5F4D565B-CFBE-49FD-B1A3-FACC03310DA5}" destId="{86E5906F-E627-4482-9D45-CBA12050CB34}" srcOrd="0" destOrd="0" parTransId="{9F12D6B6-3E54-4946-A22A-AA1A91070AF3}" sibTransId="{3C545E84-3B8B-4E83-BE38-AD0B8ADCD29A}"/>
    <dgm:cxn modelId="{529BE29E-8631-427B-A72C-5C13D28FD22E}" type="presOf" srcId="{65F0ABBB-6774-49BF-8BA8-910734C9FD1C}" destId="{B2D212A2-F731-4710-88B2-1F583AD6D39C}" srcOrd="0" destOrd="0" presId="urn:microsoft.com/office/officeart/2018/5/layout/IconCircleLabelList"/>
    <dgm:cxn modelId="{9B9DF3BD-E8DA-49C5-8408-62FE6E776E8E}" srcId="{5F4D565B-CFBE-49FD-B1A3-FACC03310DA5}" destId="{4B2D9595-203D-4F8E-A091-673B709122DB}" srcOrd="1" destOrd="0" parTransId="{B20004E7-D590-4DD6-9E64-47AC5CB3BF08}" sibTransId="{27869B5E-F493-4FE4-99A3-4D5145284210}"/>
    <dgm:cxn modelId="{3CE953D0-83CA-4873-BC33-5837EB6F2097}" type="presOf" srcId="{5F4D565B-CFBE-49FD-B1A3-FACC03310DA5}" destId="{D7C234FE-A06D-4EDD-B01F-30E49B815942}" srcOrd="0" destOrd="0" presId="urn:microsoft.com/office/officeart/2018/5/layout/IconCircleLabelList"/>
    <dgm:cxn modelId="{E9488CEE-53E0-438F-B82A-FA6A2F97BB4A}" srcId="{5F4D565B-CFBE-49FD-B1A3-FACC03310DA5}" destId="{65F0ABBB-6774-49BF-8BA8-910734C9FD1C}" srcOrd="2" destOrd="0" parTransId="{CD8B1CC4-D637-4711-8FEE-985C515EA6B1}" sibTransId="{63F357F8-983E-4439-9DFA-341FF32ED8F0}"/>
    <dgm:cxn modelId="{707590F9-BFFB-4A33-875E-43E4A7141E70}" type="presOf" srcId="{86E5906F-E627-4482-9D45-CBA12050CB34}" destId="{0575269F-0703-4BD5-9F6D-EA064FDD94C9}" srcOrd="0" destOrd="0" presId="urn:microsoft.com/office/officeart/2018/5/layout/IconCircleLabelList"/>
    <dgm:cxn modelId="{5757946E-EB8A-4871-B5CF-D2C715DB0E68}" type="presParOf" srcId="{D7C234FE-A06D-4EDD-B01F-30E49B815942}" destId="{8117EC3D-E826-4906-9085-A668A9D08A7A}" srcOrd="0" destOrd="0" presId="urn:microsoft.com/office/officeart/2018/5/layout/IconCircleLabelList"/>
    <dgm:cxn modelId="{0BF0F299-346A-4435-AF92-6E9BB9157788}" type="presParOf" srcId="{8117EC3D-E826-4906-9085-A668A9D08A7A}" destId="{96B888A5-BDA3-456D-AA6F-3621DFCA0392}" srcOrd="0" destOrd="0" presId="urn:microsoft.com/office/officeart/2018/5/layout/IconCircleLabelList"/>
    <dgm:cxn modelId="{F0DB1E4C-7544-4CD5-ACA4-9D561D7BC8E8}" type="presParOf" srcId="{8117EC3D-E826-4906-9085-A668A9D08A7A}" destId="{BC2A5CB1-0F80-4311-B40D-974563C48F2E}" srcOrd="1" destOrd="0" presId="urn:microsoft.com/office/officeart/2018/5/layout/IconCircleLabelList"/>
    <dgm:cxn modelId="{79F3922D-8AB2-472E-B8F2-E5CC6C0F2458}" type="presParOf" srcId="{8117EC3D-E826-4906-9085-A668A9D08A7A}" destId="{95C76602-1A2F-4E52-BAFD-FAF55DAA2FF6}" srcOrd="2" destOrd="0" presId="urn:microsoft.com/office/officeart/2018/5/layout/IconCircleLabelList"/>
    <dgm:cxn modelId="{09C1E353-40A5-46CB-BA8D-C2BE3F077B87}" type="presParOf" srcId="{8117EC3D-E826-4906-9085-A668A9D08A7A}" destId="{0575269F-0703-4BD5-9F6D-EA064FDD94C9}" srcOrd="3" destOrd="0" presId="urn:microsoft.com/office/officeart/2018/5/layout/IconCircleLabelList"/>
    <dgm:cxn modelId="{806DB58C-5246-4E1B-8789-5872BBAD21A3}" type="presParOf" srcId="{D7C234FE-A06D-4EDD-B01F-30E49B815942}" destId="{DB71192E-5F0D-4C13-BB8A-DF594B4CA47A}" srcOrd="1" destOrd="0" presId="urn:microsoft.com/office/officeart/2018/5/layout/IconCircleLabelList"/>
    <dgm:cxn modelId="{3EAC1426-7813-4366-B1E7-BDE44104E1D0}" type="presParOf" srcId="{D7C234FE-A06D-4EDD-B01F-30E49B815942}" destId="{A3DC7EC9-C9D4-4A96-A635-1F630A27529A}" srcOrd="2" destOrd="0" presId="urn:microsoft.com/office/officeart/2018/5/layout/IconCircleLabelList"/>
    <dgm:cxn modelId="{397EEEC7-B714-4FF8-AB33-FEC2C623A4D0}" type="presParOf" srcId="{A3DC7EC9-C9D4-4A96-A635-1F630A27529A}" destId="{D55F6BAB-00AE-45E7-9586-5E902B2473B1}" srcOrd="0" destOrd="0" presId="urn:microsoft.com/office/officeart/2018/5/layout/IconCircleLabelList"/>
    <dgm:cxn modelId="{337A9350-A690-4E50-BA86-D512F13C8A24}" type="presParOf" srcId="{A3DC7EC9-C9D4-4A96-A635-1F630A27529A}" destId="{4DAD0CE5-F85E-4716-B2DC-C7DD89C980EE}" srcOrd="1" destOrd="0" presId="urn:microsoft.com/office/officeart/2018/5/layout/IconCircleLabelList"/>
    <dgm:cxn modelId="{8B97BE7A-329A-4015-AE52-BB1448704634}" type="presParOf" srcId="{A3DC7EC9-C9D4-4A96-A635-1F630A27529A}" destId="{500C378A-5752-4EDF-9600-90914164785F}" srcOrd="2" destOrd="0" presId="urn:microsoft.com/office/officeart/2018/5/layout/IconCircleLabelList"/>
    <dgm:cxn modelId="{2296873A-0E2D-4E00-8F75-A25A9B28A117}" type="presParOf" srcId="{A3DC7EC9-C9D4-4A96-A635-1F630A27529A}" destId="{44C859B2-263D-4488-893C-405335D218E8}" srcOrd="3" destOrd="0" presId="urn:microsoft.com/office/officeart/2018/5/layout/IconCircleLabelList"/>
    <dgm:cxn modelId="{C3436850-51D2-4A7E-9B90-8268BE3B82A7}" type="presParOf" srcId="{D7C234FE-A06D-4EDD-B01F-30E49B815942}" destId="{5A585F5E-8ECB-4F93-BB25-BED71F351622}" srcOrd="3" destOrd="0" presId="urn:microsoft.com/office/officeart/2018/5/layout/IconCircleLabelList"/>
    <dgm:cxn modelId="{E0BD1A5A-DB20-4BFD-B47B-0F58E98994D9}" type="presParOf" srcId="{D7C234FE-A06D-4EDD-B01F-30E49B815942}" destId="{9B96F88C-CB5B-4C6E-AF30-4CDB09CF946E}" srcOrd="4" destOrd="0" presId="urn:microsoft.com/office/officeart/2018/5/layout/IconCircleLabelList"/>
    <dgm:cxn modelId="{D6CA0733-376E-48CE-BE02-18E0F1C2AECE}" type="presParOf" srcId="{9B96F88C-CB5B-4C6E-AF30-4CDB09CF946E}" destId="{E1C77991-F589-47AA-B313-2E4E47BD6A45}" srcOrd="0" destOrd="0" presId="urn:microsoft.com/office/officeart/2018/5/layout/IconCircleLabelList"/>
    <dgm:cxn modelId="{CD80A86F-80B8-427D-A827-E0F48230F03C}" type="presParOf" srcId="{9B96F88C-CB5B-4C6E-AF30-4CDB09CF946E}" destId="{DE908A5C-0D96-4663-8181-4A522263F328}" srcOrd="1" destOrd="0" presId="urn:microsoft.com/office/officeart/2018/5/layout/IconCircleLabelList"/>
    <dgm:cxn modelId="{40FD4611-922A-4743-BEE7-511E856836C1}" type="presParOf" srcId="{9B96F88C-CB5B-4C6E-AF30-4CDB09CF946E}" destId="{1370388F-05DC-4A0F-AF1B-9D762484D0E0}" srcOrd="2" destOrd="0" presId="urn:microsoft.com/office/officeart/2018/5/layout/IconCircleLabelList"/>
    <dgm:cxn modelId="{87D100AD-0EF7-49CC-A1B0-9B88574DE0FD}" type="presParOf" srcId="{9B96F88C-CB5B-4C6E-AF30-4CDB09CF946E}" destId="{B2D212A2-F731-4710-88B2-1F583AD6D39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888A5-BDA3-456D-AA6F-3621DFCA0392}">
      <dsp:nvSpPr>
        <dsp:cNvPr id="0" name=""/>
        <dsp:cNvSpPr/>
      </dsp:nvSpPr>
      <dsp:spPr>
        <a:xfrm>
          <a:off x="332373" y="921158"/>
          <a:ext cx="1036880" cy="103688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2A5CB1-0F80-4311-B40D-974563C48F2E}">
      <dsp:nvSpPr>
        <dsp:cNvPr id="0" name=""/>
        <dsp:cNvSpPr/>
      </dsp:nvSpPr>
      <dsp:spPr>
        <a:xfrm>
          <a:off x="553348" y="1142132"/>
          <a:ext cx="594931" cy="5949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5269F-0703-4BD5-9F6D-EA064FDD94C9}">
      <dsp:nvSpPr>
        <dsp:cNvPr id="0" name=""/>
        <dsp:cNvSpPr/>
      </dsp:nvSpPr>
      <dsp:spPr>
        <a:xfrm>
          <a:off x="911" y="2281001"/>
          <a:ext cx="1699804" cy="1296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Light" panose="020F0302020204030204"/>
            </a:rPr>
            <a:t> </a:t>
          </a:r>
          <a:r>
            <a:rPr lang="en-US" sz="1100" kern="1200"/>
            <a:t>DigiKalam solves the problem by providing a user friendly, and less on hardware requirement solution for real-time note making and online "pen and paper" like service</a:t>
          </a:r>
          <a:r>
            <a:rPr lang="en-US" sz="1100" kern="1200">
              <a:latin typeface="Calibri Light" panose="020F0302020204030204"/>
            </a:rPr>
            <a:t> </a:t>
          </a:r>
          <a:endParaRPr lang="en-US" sz="1100" kern="1200"/>
        </a:p>
      </dsp:txBody>
      <dsp:txXfrm>
        <a:off x="911" y="2281001"/>
        <a:ext cx="1699804" cy="1296101"/>
      </dsp:txXfrm>
    </dsp:sp>
    <dsp:sp modelId="{D55F6BAB-00AE-45E7-9586-5E902B2473B1}">
      <dsp:nvSpPr>
        <dsp:cNvPr id="0" name=""/>
        <dsp:cNvSpPr/>
      </dsp:nvSpPr>
      <dsp:spPr>
        <a:xfrm>
          <a:off x="2329644" y="921158"/>
          <a:ext cx="1036880" cy="1036880"/>
        </a:xfrm>
        <a:prstGeom prst="ellips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4DAD0CE5-F85E-4716-B2DC-C7DD89C980EE}">
      <dsp:nvSpPr>
        <dsp:cNvPr id="0" name=""/>
        <dsp:cNvSpPr/>
      </dsp:nvSpPr>
      <dsp:spPr>
        <a:xfrm>
          <a:off x="2550618" y="1142132"/>
          <a:ext cx="594931" cy="5949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C859B2-263D-4488-893C-405335D218E8}">
      <dsp:nvSpPr>
        <dsp:cNvPr id="0" name=""/>
        <dsp:cNvSpPr/>
      </dsp:nvSpPr>
      <dsp:spPr>
        <a:xfrm>
          <a:off x="1998182" y="2281001"/>
          <a:ext cx="1699804" cy="1296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Light" panose="020F0302020204030204"/>
            </a:rPr>
            <a:t> Only requires</a:t>
          </a:r>
          <a:r>
            <a:rPr lang="en-US" sz="1100" kern="1200"/>
            <a:t> a phone's camera, paper and pen</a:t>
          </a:r>
          <a:r>
            <a:rPr lang="en-US" sz="1100" kern="1200">
              <a:latin typeface="Calibri Light" panose="020F0302020204030204"/>
            </a:rPr>
            <a:t> </a:t>
          </a:r>
          <a:endParaRPr lang="en-US" sz="1100" kern="1200"/>
        </a:p>
      </dsp:txBody>
      <dsp:txXfrm>
        <a:off x="1998182" y="2281001"/>
        <a:ext cx="1699804" cy="1296101"/>
      </dsp:txXfrm>
    </dsp:sp>
    <dsp:sp modelId="{E1C77991-F589-47AA-B313-2E4E47BD6A45}">
      <dsp:nvSpPr>
        <dsp:cNvPr id="0" name=""/>
        <dsp:cNvSpPr/>
      </dsp:nvSpPr>
      <dsp:spPr>
        <a:xfrm>
          <a:off x="4326914" y="921158"/>
          <a:ext cx="1036880" cy="1036880"/>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DE908A5C-0D96-4663-8181-4A522263F328}">
      <dsp:nvSpPr>
        <dsp:cNvPr id="0" name=""/>
        <dsp:cNvSpPr/>
      </dsp:nvSpPr>
      <dsp:spPr>
        <a:xfrm>
          <a:off x="4547889" y="1142132"/>
          <a:ext cx="594931" cy="5949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D212A2-F731-4710-88B2-1F583AD6D39C}">
      <dsp:nvSpPr>
        <dsp:cNvPr id="0" name=""/>
        <dsp:cNvSpPr/>
      </dsp:nvSpPr>
      <dsp:spPr>
        <a:xfrm>
          <a:off x="3995452" y="2281001"/>
          <a:ext cx="1699804" cy="1296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alibri Light" panose="020F0302020204030204"/>
            </a:rPr>
            <a:t> The easily</a:t>
          </a:r>
          <a:r>
            <a:rPr lang="en-US" sz="1100" kern="1200"/>
            <a:t> accessible </a:t>
          </a:r>
          <a:r>
            <a:rPr lang="en-US" sz="1100" kern="1200">
              <a:latin typeface="Calibri Light" panose="020F0302020204030204"/>
            </a:rPr>
            <a:t>and free webapp</a:t>
          </a:r>
          <a:r>
            <a:rPr lang="en-US" sz="1100" kern="1200"/>
            <a:t> can be easily be used side by side with other </a:t>
          </a:r>
          <a:r>
            <a:rPr lang="en-US" sz="1100" kern="1200">
              <a:latin typeface="Calibri Light" panose="020F0302020204030204"/>
            </a:rPr>
            <a:t>softwares</a:t>
          </a:r>
          <a:r>
            <a:rPr lang="en-US" sz="1100" kern="1200"/>
            <a:t> used for meeting by the teacher</a:t>
          </a:r>
          <a:r>
            <a:rPr lang="en-US" sz="1100" kern="1200">
              <a:latin typeface="Calibri Light" panose="020F0302020204030204"/>
            </a:rPr>
            <a:t> </a:t>
          </a:r>
          <a:endParaRPr lang="en-US" sz="1100" kern="1200"/>
        </a:p>
      </dsp:txBody>
      <dsp:txXfrm>
        <a:off x="3995452" y="2281001"/>
        <a:ext cx="1699804" cy="129610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0506-4240-4F71-9FC4-E0D4418ED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D8FA45-0D9A-4ED9-BB6C-835D18EFB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EAD6C2-AA4D-43D0-A609-722CB4960875}"/>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8D28CA0F-44A1-45A7-8AF2-B3F99CE20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A0137-3C87-4AAB-827F-424556D57282}"/>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1421114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637D-CAEA-4B6F-90E2-12D1E8C9E9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0D5722-4DC6-484C-B1AA-F978CC1D41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3342D-859C-4EB5-89EB-2B26456B29BD}"/>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0B44C380-2D2B-49D1-8FD7-F2E25146B2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8135E-AEF2-404A-BC09-651AFADD8711}"/>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38726169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EEF14-B50A-4507-89FA-F02BD3BAFD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12525-F026-46A7-A7FE-C8BC7C0D69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F72F82-DBC8-49C8-9ACB-057AC9B00BFE}"/>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76C60BF1-0824-4AF0-8822-5EAE5B691D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B8993E-0441-4949-A6D5-F40A2E14F6E9}"/>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38078195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7CDE-ED3C-4D36-B57D-D50BA61E53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657D2E-5754-4C08-BFB6-7141ACA3DB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66273-6D74-4C7E-87AA-994A8BD5EA09}"/>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359AB096-667D-42B0-B63B-F920CC3D68A1}"/>
              </a:ext>
            </a:extLst>
          </p:cNvPr>
          <p:cNvSpPr>
            <a:spLocks noGrp="1"/>
          </p:cNvSpPr>
          <p:nvPr>
            <p:ph type="ftr" sz="quarter" idx="11"/>
          </p:nvPr>
        </p:nvSpPr>
        <p:spPr/>
        <p:txBody>
          <a:bodyPr/>
          <a:lstStyle/>
          <a:p>
            <a:r>
              <a:rPr lang="en-US"/>
              <a:t>Dept. of CSE</a:t>
            </a:r>
            <a:endParaRPr lang="en-IN"/>
          </a:p>
        </p:txBody>
      </p:sp>
      <p:sp>
        <p:nvSpPr>
          <p:cNvPr id="6" name="Slide Number Placeholder 5">
            <a:extLst>
              <a:ext uri="{FF2B5EF4-FFF2-40B4-BE49-F238E27FC236}">
                <a16:creationId xmlns:a16="http://schemas.microsoft.com/office/drawing/2014/main" id="{50FC7F5D-022F-4B98-968A-4E0F8D94EC48}"/>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7416582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F14C-9892-4771-AC0F-83CD587AFE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6B9DF8-B33A-4FBD-A6E9-AB3ABB8F0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934660-0F07-48D8-96EE-52F2E82088E1}"/>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B22B3162-04FB-47B0-A274-FC6309FBA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7D84DB-C569-43D3-8F65-C1F24D6A6B9E}"/>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7267766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4A9E-9511-42AE-BF06-CACE753437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DC96E2-A802-4805-A880-0DD37CFF78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BCA715-597C-4301-8736-3171CE8366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4A7F48-A405-47B2-BB9C-5B8BAB4A106A}"/>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6" name="Footer Placeholder 5">
            <a:extLst>
              <a:ext uri="{FF2B5EF4-FFF2-40B4-BE49-F238E27FC236}">
                <a16:creationId xmlns:a16="http://schemas.microsoft.com/office/drawing/2014/main" id="{1951BFE5-205E-4A22-A1AD-50C378760B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EC0F4A-2375-4721-B68E-6031B5B54E9F}"/>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41486624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B285-5827-47D1-BA8A-6326F02326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3C6E4D-3E17-4EAD-BB9D-37B536A8A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D35045-1102-459F-A91A-2E671D0096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CED417-AF0F-4159-8F7D-4910680A8D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CE747C-BFC1-424D-9AE8-D773073E6E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7729F4-3E90-4272-AE31-0E4D6E16B92A}"/>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8" name="Footer Placeholder 7">
            <a:extLst>
              <a:ext uri="{FF2B5EF4-FFF2-40B4-BE49-F238E27FC236}">
                <a16:creationId xmlns:a16="http://schemas.microsoft.com/office/drawing/2014/main" id="{AC35B40E-97B4-4EEC-93FA-BB3160DE76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E9F24C7-4CB3-441A-BAB9-AC0C3F7979B2}"/>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1577743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F957-EFF8-4502-97EB-4733570E1E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6EBAAB-25D9-4A98-BCAD-C84F2601C672}"/>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4" name="Footer Placeholder 3">
            <a:extLst>
              <a:ext uri="{FF2B5EF4-FFF2-40B4-BE49-F238E27FC236}">
                <a16:creationId xmlns:a16="http://schemas.microsoft.com/office/drawing/2014/main" id="{4433269F-4F39-478E-A7E9-F1569D9CBE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508C5F-EF76-4012-8795-C7B3DEA04A87}"/>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3252820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4080D-8F73-453C-A470-103ACA511F77}"/>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3" name="Footer Placeholder 2">
            <a:extLst>
              <a:ext uri="{FF2B5EF4-FFF2-40B4-BE49-F238E27FC236}">
                <a16:creationId xmlns:a16="http://schemas.microsoft.com/office/drawing/2014/main" id="{89777BB8-FE53-4033-BC12-EC4947E962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962D54-875F-41DC-A5E6-53312772EF1D}"/>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17289351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3D9E-B7AA-46F5-A19A-E444BCC02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FA239E-5B8B-4AB5-BC71-DBAE4F365C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649518-CC57-486C-B3A5-F7935E197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90DD69-4854-4F5F-93CD-9A2BDBBA04F2}"/>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6" name="Footer Placeholder 5">
            <a:extLst>
              <a:ext uri="{FF2B5EF4-FFF2-40B4-BE49-F238E27FC236}">
                <a16:creationId xmlns:a16="http://schemas.microsoft.com/office/drawing/2014/main" id="{FE3A1447-1EEC-47FD-BBDC-93B9D8BF59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049450-0AD6-4CB6-85DC-412F70B48C59}"/>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17015934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59AC-4023-42D1-B471-D71BE4B2C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4F42F4-D7D9-4EE1-8B5D-DAAE95004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77E2A1-C8F1-4E17-A93F-E9397A8E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392E40-3FA8-4D26-95A8-045CC4A5810D}"/>
              </a:ext>
            </a:extLst>
          </p:cNvPr>
          <p:cNvSpPr>
            <a:spLocks noGrp="1"/>
          </p:cNvSpPr>
          <p:nvPr>
            <p:ph type="dt" sz="half" idx="10"/>
          </p:nvPr>
        </p:nvSpPr>
        <p:spPr/>
        <p:txBody>
          <a:bodyPr/>
          <a:lstStyle/>
          <a:p>
            <a:fld id="{A5418D04-38B7-44AB-8A5C-78F4D13CA9CB}" type="datetimeFigureOut">
              <a:rPr lang="en-IN" smtClean="0"/>
              <a:t>19-02-2021</a:t>
            </a:fld>
            <a:endParaRPr lang="en-IN"/>
          </a:p>
        </p:txBody>
      </p:sp>
      <p:sp>
        <p:nvSpPr>
          <p:cNvPr id="6" name="Footer Placeholder 5">
            <a:extLst>
              <a:ext uri="{FF2B5EF4-FFF2-40B4-BE49-F238E27FC236}">
                <a16:creationId xmlns:a16="http://schemas.microsoft.com/office/drawing/2014/main" id="{6DE112ED-4CFB-4D2D-A0B8-11BB3F473D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699D7D-CE56-4FA3-B708-77C1A63C2962}"/>
              </a:ext>
            </a:extLst>
          </p:cNvPr>
          <p:cNvSpPr>
            <a:spLocks noGrp="1"/>
          </p:cNvSpPr>
          <p:nvPr>
            <p:ph type="sldNum" sz="quarter" idx="12"/>
          </p:nvPr>
        </p:nvSpPr>
        <p:spPr/>
        <p:txBody>
          <a:bodyPr/>
          <a:lstStyle/>
          <a:p>
            <a:fld id="{B6B7A5E6-9A9D-4A20-AC62-575BF797326D}" type="slidenum">
              <a:rPr lang="en-IN" smtClean="0"/>
              <a:t>‹#›</a:t>
            </a:fld>
            <a:endParaRPr lang="en-IN"/>
          </a:p>
        </p:txBody>
      </p:sp>
    </p:spTree>
    <p:extLst>
      <p:ext uri="{BB962C8B-B14F-4D97-AF65-F5344CB8AC3E}">
        <p14:creationId xmlns:p14="http://schemas.microsoft.com/office/powerpoint/2010/main" val="8048292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21BB3E-E7EB-4978-BE77-1B8B509323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12AF75-E4F6-4B5A-9044-36F26E59A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07D72B-02B8-4B17-9908-A46D786E7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18D04-38B7-44AB-8A5C-78F4D13CA9CB}" type="datetimeFigureOut">
              <a:rPr lang="en-IN" smtClean="0"/>
              <a:t>19-02-2021</a:t>
            </a:fld>
            <a:endParaRPr lang="en-IN"/>
          </a:p>
        </p:txBody>
      </p:sp>
      <p:sp>
        <p:nvSpPr>
          <p:cNvPr id="5" name="Footer Placeholder 4">
            <a:extLst>
              <a:ext uri="{FF2B5EF4-FFF2-40B4-BE49-F238E27FC236}">
                <a16:creationId xmlns:a16="http://schemas.microsoft.com/office/drawing/2014/main" id="{4F20248C-6B04-4FAD-BBC7-9A06E3FB1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9B66EA-3673-419C-8C7D-0A75EBED7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7A5E6-9A9D-4A20-AC62-575BF797326D}" type="slidenum">
              <a:rPr lang="en-IN" smtClean="0"/>
              <a:t>‹#›</a:t>
            </a:fld>
            <a:endParaRPr lang="en-IN"/>
          </a:p>
        </p:txBody>
      </p:sp>
      <p:pic>
        <p:nvPicPr>
          <p:cNvPr id="7" name="Picture 6">
            <a:extLst>
              <a:ext uri="{FF2B5EF4-FFF2-40B4-BE49-F238E27FC236}">
                <a16:creationId xmlns:a16="http://schemas.microsoft.com/office/drawing/2014/main" id="{83671B77-BE9D-439C-96EA-06BA171E3D57}"/>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0" y="6049583"/>
            <a:ext cx="12192000" cy="808416"/>
          </a:xfrm>
          <a:prstGeom prst="rect">
            <a:avLst/>
          </a:prstGeom>
        </p:spPr>
      </p:pic>
      <p:sp>
        <p:nvSpPr>
          <p:cNvPr id="9" name="Footer Placeholder 4">
            <a:extLst>
              <a:ext uri="{FF2B5EF4-FFF2-40B4-BE49-F238E27FC236}">
                <a16:creationId xmlns:a16="http://schemas.microsoft.com/office/drawing/2014/main" id="{9DBC8529-FF67-4629-82C6-34B752C01881}"/>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bg1">
                    <a:lumMod val="65000"/>
                  </a:schemeClr>
                </a:solidFill>
              </a:rPr>
              <a:t>Dept. of Computer Science Engineering</a:t>
            </a:r>
            <a:endParaRPr lang="en-IN" sz="1400">
              <a:solidFill>
                <a:schemeClr val="bg1">
                  <a:lumMod val="65000"/>
                </a:schemeClr>
              </a:solidFill>
            </a:endParaRPr>
          </a:p>
        </p:txBody>
      </p:sp>
    </p:spTree>
    <p:extLst>
      <p:ext uri="{BB962C8B-B14F-4D97-AF65-F5344CB8AC3E}">
        <p14:creationId xmlns:p14="http://schemas.microsoft.com/office/powerpoint/2010/main" val="3752014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b="1" kern="1200">
          <a:solidFill>
            <a:srgbClr val="C00000"/>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5923E2-385D-4017-854A-726FE22C934A}"/>
              </a:ext>
            </a:extLst>
          </p:cNvPr>
          <p:cNvPicPr>
            <a:picLocks noChangeAspect="1"/>
          </p:cNvPicPr>
          <p:nvPr/>
        </p:nvPicPr>
        <p:blipFill rotWithShape="1">
          <a:blip r:embed="rId2">
            <a:extLst>
              <a:ext uri="{28A0092B-C50C-407E-A947-70E740481C1C}">
                <a14:useLocalDpi xmlns:a14="http://schemas.microsoft.com/office/drawing/2010/main" val="0"/>
              </a:ext>
            </a:extLst>
          </a:blip>
          <a:srcRect l="7236" t="31818" r="1855"/>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4EB14-9F93-40B7-B77A-79B13E7FC457}"/>
              </a:ext>
            </a:extLst>
          </p:cNvPr>
          <p:cNvSpPr>
            <a:spLocks noGrp="1"/>
          </p:cNvSpPr>
          <p:nvPr>
            <p:ph type="ctrTitle"/>
          </p:nvPr>
        </p:nvSpPr>
        <p:spPr>
          <a:xfrm>
            <a:off x="630688" y="4255525"/>
            <a:ext cx="10918056" cy="715739"/>
          </a:xfrm>
        </p:spPr>
        <p:txBody>
          <a:bodyPr>
            <a:normAutofit fontScale="90000"/>
          </a:bodyPr>
          <a:lstStyle/>
          <a:p>
            <a:r>
              <a:rPr lang="en-IN" sz="4800" err="1">
                <a:latin typeface="Lato"/>
              </a:rPr>
              <a:t>DigiKalam</a:t>
            </a:r>
            <a:endParaRPr lang="en-US" err="1"/>
          </a:p>
        </p:txBody>
      </p:sp>
      <p:sp>
        <p:nvSpPr>
          <p:cNvPr id="3" name="Subtitle 2">
            <a:extLst>
              <a:ext uri="{FF2B5EF4-FFF2-40B4-BE49-F238E27FC236}">
                <a16:creationId xmlns:a16="http://schemas.microsoft.com/office/drawing/2014/main" id="{3870459E-FA04-4430-91A4-2D0303B4CCB0}"/>
              </a:ext>
            </a:extLst>
          </p:cNvPr>
          <p:cNvSpPr>
            <a:spLocks noGrp="1"/>
          </p:cNvSpPr>
          <p:nvPr>
            <p:ph type="subTitle" idx="1"/>
          </p:nvPr>
        </p:nvSpPr>
        <p:spPr>
          <a:xfrm>
            <a:off x="630688" y="5030498"/>
            <a:ext cx="10918056" cy="1370302"/>
          </a:xfrm>
        </p:spPr>
        <p:txBody>
          <a:bodyPr vert="horz" lIns="91440" tIns="45720" rIns="91440" bIns="45720" rtlCol="0" anchor="t">
            <a:normAutofit fontScale="77500" lnSpcReduction="20000"/>
          </a:bodyPr>
          <a:lstStyle/>
          <a:p>
            <a:r>
              <a:rPr lang="en-IN" sz="1800" b="1">
                <a:latin typeface="Lato"/>
              </a:rPr>
              <a:t>Pulkit Vyas - E19CSE284</a:t>
            </a:r>
          </a:p>
          <a:p>
            <a:r>
              <a:rPr lang="en-IN" sz="1800" b="1">
                <a:latin typeface="Lato"/>
              </a:rPr>
              <a:t>Chirag Saxena - E19CSE124</a:t>
            </a:r>
            <a:endParaRPr lang="en-IN" sz="1800" b="1">
              <a:latin typeface="Lato" panose="020F0502020204030203" pitchFamily="34" charset="0"/>
            </a:endParaRPr>
          </a:p>
          <a:p>
            <a:r>
              <a:rPr lang="en-IN" sz="1800" b="1">
                <a:latin typeface="Lato"/>
              </a:rPr>
              <a:t>Yash Agarwal - E19CSE156</a:t>
            </a:r>
          </a:p>
          <a:p>
            <a:r>
              <a:rPr lang="en-IN" sz="1800" b="1">
                <a:latin typeface="Lato"/>
              </a:rPr>
              <a:t>Sanyam Sinha - E19CSE188</a:t>
            </a:r>
            <a:endParaRPr lang="en-IN" sz="1800" b="1">
              <a:latin typeface="Lato" panose="020F0502020204030203" pitchFamily="34" charset="0"/>
            </a:endParaRPr>
          </a:p>
          <a:p>
            <a:r>
              <a:rPr lang="en-IN" sz="1800" b="1">
                <a:latin typeface="Lato"/>
              </a:rPr>
              <a:t>Vedic Tak - E19CSE044</a:t>
            </a:r>
          </a:p>
        </p:txBody>
      </p:sp>
      <p:cxnSp>
        <p:nvCxnSpPr>
          <p:cNvPr id="30" name="Straight Connector 26">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C1B55AFB-7B83-47BD-85D2-B30CE0EDB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43" y="153390"/>
            <a:ext cx="2249712" cy="751588"/>
          </a:xfrm>
          <a:prstGeom prst="rect">
            <a:avLst/>
          </a:prstGeom>
        </p:spPr>
      </p:pic>
      <p:sp>
        <p:nvSpPr>
          <p:cNvPr id="4" name="TextBox 3">
            <a:extLst>
              <a:ext uri="{FF2B5EF4-FFF2-40B4-BE49-F238E27FC236}">
                <a16:creationId xmlns:a16="http://schemas.microsoft.com/office/drawing/2014/main" id="{522F921C-4EE7-4DEF-9A60-6DCF4B470790}"/>
              </a:ext>
            </a:extLst>
          </p:cNvPr>
          <p:cNvSpPr txBox="1"/>
          <p:nvPr/>
        </p:nvSpPr>
        <p:spPr>
          <a:xfrm>
            <a:off x="4378228" y="148002"/>
            <a:ext cx="4078361" cy="584775"/>
          </a:xfrm>
          <a:prstGeom prst="rect">
            <a:avLst/>
          </a:prstGeom>
          <a:noFill/>
        </p:spPr>
        <p:txBody>
          <a:bodyPr wrap="none" rtlCol="0">
            <a:spAutoFit/>
          </a:bodyPr>
          <a:lstStyle/>
          <a:p>
            <a:r>
              <a:rPr lang="en-IN" sz="3200">
                <a:ln w="0"/>
                <a:solidFill>
                  <a:srgbClr val="002060"/>
                </a:solidFill>
                <a:effectLst>
                  <a:outerShdw blurRad="38100" dist="19050" dir="2700000" algn="tl" rotWithShape="0">
                    <a:schemeClr val="dk1">
                      <a:alpha val="40000"/>
                    </a:schemeClr>
                  </a:outerShdw>
                </a:effectLst>
              </a:rPr>
              <a:t>ECSE205L - Spring 2020</a:t>
            </a:r>
          </a:p>
        </p:txBody>
      </p:sp>
    </p:spTree>
    <p:extLst>
      <p:ext uri="{BB962C8B-B14F-4D97-AF65-F5344CB8AC3E}">
        <p14:creationId xmlns:p14="http://schemas.microsoft.com/office/powerpoint/2010/main" val="8741140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F271F-7B56-487E-8F8B-98B2980DC44B}"/>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sp>
        <p:nvSpPr>
          <p:cNvPr id="16" name="Freeform: Shape 1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7" descr="Graphical user interface, text&#10;&#10;Description automatically generated">
            <a:extLst>
              <a:ext uri="{FF2B5EF4-FFF2-40B4-BE49-F238E27FC236}">
                <a16:creationId xmlns:a16="http://schemas.microsoft.com/office/drawing/2014/main" id="{F717C376-3F9F-48AA-95A0-A19C3A983341}"/>
              </a:ext>
            </a:extLst>
          </p:cNvPr>
          <p:cNvPicPr>
            <a:picLocks noChangeAspect="1"/>
          </p:cNvPicPr>
          <p:nvPr/>
        </p:nvPicPr>
        <p:blipFill>
          <a:blip r:embed="rId2"/>
          <a:stretch>
            <a:fillRect/>
          </a:stretch>
        </p:blipFill>
        <p:spPr>
          <a:xfrm>
            <a:off x="-4175" y="6111899"/>
            <a:ext cx="12262980" cy="751079"/>
          </a:xfrm>
          <a:prstGeom prst="rect">
            <a:avLst/>
          </a:prstGeom>
        </p:spPr>
      </p:pic>
      <p:pic>
        <p:nvPicPr>
          <p:cNvPr id="5" name="Picture 4" descr="Logo&#10;&#10;Description automatically generated">
            <a:extLst>
              <a:ext uri="{FF2B5EF4-FFF2-40B4-BE49-F238E27FC236}">
                <a16:creationId xmlns:a16="http://schemas.microsoft.com/office/drawing/2014/main" id="{00104BB7-1779-4D3D-B900-D8A0ADDD1019}"/>
              </a:ext>
            </a:extLst>
          </p:cNvPr>
          <p:cNvPicPr>
            <a:picLocks noChangeAspect="1"/>
          </p:cNvPicPr>
          <p:nvPr/>
        </p:nvPicPr>
        <p:blipFill>
          <a:blip r:embed="rId3"/>
          <a:stretch>
            <a:fillRect/>
          </a:stretch>
        </p:blipFill>
        <p:spPr>
          <a:xfrm>
            <a:off x="10113604" y="-642"/>
            <a:ext cx="2079552" cy="1270928"/>
          </a:xfrm>
          <a:prstGeom prst="rect">
            <a:avLst/>
          </a:prstGeom>
        </p:spPr>
      </p:pic>
      <p:pic>
        <p:nvPicPr>
          <p:cNvPr id="6" name="Picture 10" descr="Diagram&#10;&#10;Description automatically generated">
            <a:extLst>
              <a:ext uri="{FF2B5EF4-FFF2-40B4-BE49-F238E27FC236}">
                <a16:creationId xmlns:a16="http://schemas.microsoft.com/office/drawing/2014/main" id="{08127020-6081-4FFF-9BBF-807F06C6FC06}"/>
              </a:ext>
            </a:extLst>
          </p:cNvPr>
          <p:cNvPicPr>
            <a:picLocks noChangeAspect="1"/>
          </p:cNvPicPr>
          <p:nvPr/>
        </p:nvPicPr>
        <p:blipFill>
          <a:blip r:embed="rId4"/>
          <a:stretch>
            <a:fillRect/>
          </a:stretch>
        </p:blipFill>
        <p:spPr>
          <a:xfrm>
            <a:off x="7594947" y="2681783"/>
            <a:ext cx="3087666" cy="2131174"/>
          </a:xfrm>
          <a:prstGeom prst="rect">
            <a:avLst/>
          </a:prstGeom>
        </p:spPr>
      </p:pic>
    </p:spTree>
    <p:extLst>
      <p:ext uri="{BB962C8B-B14F-4D97-AF65-F5344CB8AC3E}">
        <p14:creationId xmlns:p14="http://schemas.microsoft.com/office/powerpoint/2010/main" val="170266472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A8FD9-C226-4462-8CD0-A73FDCCDDF34}"/>
              </a:ext>
            </a:extLst>
          </p:cNvPr>
          <p:cNvSpPr>
            <a:spLocks noGrp="1"/>
          </p:cNvSpPr>
          <p:nvPr>
            <p:ph type="title"/>
          </p:nvPr>
        </p:nvSpPr>
        <p:spPr>
          <a:xfrm>
            <a:off x="965199" y="851517"/>
            <a:ext cx="5130795" cy="1461778"/>
          </a:xfrm>
        </p:spPr>
        <p:txBody>
          <a:bodyPr>
            <a:normAutofit/>
          </a:bodyPr>
          <a:lstStyle/>
          <a:p>
            <a:r>
              <a:rPr lang="en-US" sz="4000"/>
              <a:t>Contents</a:t>
            </a:r>
            <a:endParaRPr lang="en-IN" sz="4000"/>
          </a:p>
        </p:txBody>
      </p:sp>
      <p:sp>
        <p:nvSpPr>
          <p:cNvPr id="3" name="Content Placeholder 2">
            <a:extLst>
              <a:ext uri="{FF2B5EF4-FFF2-40B4-BE49-F238E27FC236}">
                <a16:creationId xmlns:a16="http://schemas.microsoft.com/office/drawing/2014/main" id="{F75F2307-8255-4576-855D-414B9CE40A00}"/>
              </a:ext>
            </a:extLst>
          </p:cNvPr>
          <p:cNvSpPr>
            <a:spLocks noGrp="1"/>
          </p:cNvSpPr>
          <p:nvPr>
            <p:ph idx="1"/>
          </p:nvPr>
        </p:nvSpPr>
        <p:spPr>
          <a:xfrm>
            <a:off x="965200" y="2470248"/>
            <a:ext cx="4048344" cy="3536236"/>
          </a:xfrm>
        </p:spPr>
        <p:txBody>
          <a:bodyPr>
            <a:normAutofit/>
          </a:bodyPr>
          <a:lstStyle/>
          <a:p>
            <a:r>
              <a:rPr lang="en-US" sz="2400"/>
              <a:t>Introduction</a:t>
            </a:r>
          </a:p>
          <a:p>
            <a:r>
              <a:rPr lang="en-US" sz="2400"/>
              <a:t>Problem </a:t>
            </a:r>
          </a:p>
          <a:p>
            <a:r>
              <a:rPr lang="en-US" sz="2400"/>
              <a:t>Solution</a:t>
            </a:r>
          </a:p>
          <a:p>
            <a:r>
              <a:rPr lang="en-US" sz="2400"/>
              <a:t>Software Requirements</a:t>
            </a:r>
          </a:p>
          <a:p>
            <a:r>
              <a:rPr lang="en-US" sz="2400"/>
              <a:t>Tech utilized</a:t>
            </a:r>
          </a:p>
          <a:p>
            <a:endParaRPr lang="en-IN" sz="2400"/>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4" descr="Logo&#10;&#10;Description automatically generated">
            <a:extLst>
              <a:ext uri="{FF2B5EF4-FFF2-40B4-BE49-F238E27FC236}">
                <a16:creationId xmlns:a16="http://schemas.microsoft.com/office/drawing/2014/main" id="{3166FE08-64C8-49E4-A475-FEBF8F7EDF29}"/>
              </a:ext>
            </a:extLst>
          </p:cNvPr>
          <p:cNvPicPr>
            <a:picLocks noChangeAspect="1"/>
          </p:cNvPicPr>
          <p:nvPr/>
        </p:nvPicPr>
        <p:blipFill>
          <a:blip r:embed="rId2"/>
          <a:stretch>
            <a:fillRect/>
          </a:stretch>
        </p:blipFill>
        <p:spPr>
          <a:xfrm>
            <a:off x="10113604" y="-642"/>
            <a:ext cx="2079552" cy="1270928"/>
          </a:xfrm>
          <a:prstGeom prst="rect">
            <a:avLst/>
          </a:prstGeom>
        </p:spPr>
      </p:pic>
      <p:pic>
        <p:nvPicPr>
          <p:cNvPr id="4" name="Picture 7" descr="Graphical user interface, text&#10;&#10;Description automatically generated">
            <a:extLst>
              <a:ext uri="{FF2B5EF4-FFF2-40B4-BE49-F238E27FC236}">
                <a16:creationId xmlns:a16="http://schemas.microsoft.com/office/drawing/2014/main" id="{1FD6315C-C0A8-40F6-805E-F055643C612D}"/>
              </a:ext>
            </a:extLst>
          </p:cNvPr>
          <p:cNvPicPr>
            <a:picLocks noChangeAspect="1"/>
          </p:cNvPicPr>
          <p:nvPr/>
        </p:nvPicPr>
        <p:blipFill>
          <a:blip r:embed="rId3"/>
          <a:stretch>
            <a:fillRect/>
          </a:stretch>
        </p:blipFill>
        <p:spPr>
          <a:xfrm>
            <a:off x="-4175" y="6111899"/>
            <a:ext cx="12262980" cy="751079"/>
          </a:xfrm>
          <a:prstGeom prst="rect">
            <a:avLst/>
          </a:prstGeom>
        </p:spPr>
      </p:pic>
      <p:pic>
        <p:nvPicPr>
          <p:cNvPr id="7" name="Picture 8" descr="A picture containing application&#10;&#10;Description automatically generated">
            <a:extLst>
              <a:ext uri="{FF2B5EF4-FFF2-40B4-BE49-F238E27FC236}">
                <a16:creationId xmlns:a16="http://schemas.microsoft.com/office/drawing/2014/main" id="{C19255B4-C901-4F42-AE06-FF2D01A96A2E}"/>
              </a:ext>
            </a:extLst>
          </p:cNvPr>
          <p:cNvPicPr>
            <a:picLocks noChangeAspect="1"/>
          </p:cNvPicPr>
          <p:nvPr/>
        </p:nvPicPr>
        <p:blipFill>
          <a:blip r:embed="rId4"/>
          <a:stretch>
            <a:fillRect/>
          </a:stretch>
        </p:blipFill>
        <p:spPr>
          <a:xfrm>
            <a:off x="7709770" y="2845390"/>
            <a:ext cx="2743200" cy="1584754"/>
          </a:xfrm>
          <a:prstGeom prst="rect">
            <a:avLst/>
          </a:prstGeom>
        </p:spPr>
      </p:pic>
    </p:spTree>
    <p:extLst>
      <p:ext uri="{BB962C8B-B14F-4D97-AF65-F5344CB8AC3E}">
        <p14:creationId xmlns:p14="http://schemas.microsoft.com/office/powerpoint/2010/main" val="20390245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9">
            <a:extLst>
              <a:ext uri="{FF2B5EF4-FFF2-40B4-BE49-F238E27FC236}">
                <a16:creationId xmlns:a16="http://schemas.microsoft.com/office/drawing/2014/main" id="{8A2EB53C-CFB0-49CC-BA4A-3C1BDC4C0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197" y="499247"/>
            <a:ext cx="6561982" cy="5859509"/>
          </a:xfrm>
          <a:custGeom>
            <a:avLst/>
            <a:gdLst>
              <a:gd name="connsiteX0" fmla="*/ 505253 w 6561982"/>
              <a:gd name="connsiteY0" fmla="*/ 3748096 h 5859509"/>
              <a:gd name="connsiteX1" fmla="*/ 1267386 w 6561982"/>
              <a:gd name="connsiteY1" fmla="*/ 3748096 h 5859509"/>
              <a:gd name="connsiteX2" fmla="*/ 1376262 w 6561982"/>
              <a:gd name="connsiteY2" fmla="*/ 3810385 h 5859509"/>
              <a:gd name="connsiteX3" fmla="*/ 1757328 w 6561982"/>
              <a:gd name="connsiteY3" fmla="*/ 4481707 h 5859509"/>
              <a:gd name="connsiteX4" fmla="*/ 1757328 w 6561982"/>
              <a:gd name="connsiteY4" fmla="*/ 4610898 h 5859509"/>
              <a:gd name="connsiteX5" fmla="*/ 1376262 w 6561982"/>
              <a:gd name="connsiteY5" fmla="*/ 5282218 h 5859509"/>
              <a:gd name="connsiteX6" fmla="*/ 1267386 w 6561982"/>
              <a:gd name="connsiteY6" fmla="*/ 5344506 h 5859509"/>
              <a:gd name="connsiteX7" fmla="*/ 505253 w 6561982"/>
              <a:gd name="connsiteY7" fmla="*/ 5344506 h 5859509"/>
              <a:gd name="connsiteX8" fmla="*/ 396379 w 6561982"/>
              <a:gd name="connsiteY8" fmla="*/ 5282218 h 5859509"/>
              <a:gd name="connsiteX9" fmla="*/ 15311 w 6561982"/>
              <a:gd name="connsiteY9" fmla="*/ 4610898 h 5859509"/>
              <a:gd name="connsiteX10" fmla="*/ 15311 w 6561982"/>
              <a:gd name="connsiteY10" fmla="*/ 4481707 h 5859509"/>
              <a:gd name="connsiteX11" fmla="*/ 396379 w 6561982"/>
              <a:gd name="connsiteY11" fmla="*/ 3810385 h 5859509"/>
              <a:gd name="connsiteX12" fmla="*/ 505253 w 6561982"/>
              <a:gd name="connsiteY12" fmla="*/ 3748096 h 5859509"/>
              <a:gd name="connsiteX13" fmla="*/ 3345172 w 6561982"/>
              <a:gd name="connsiteY13" fmla="*/ 1393265 h 5859509"/>
              <a:gd name="connsiteX14" fmla="*/ 3478742 w 6561982"/>
              <a:gd name="connsiteY14" fmla="*/ 1393265 h 5859509"/>
              <a:gd name="connsiteX15" fmla="*/ 5112069 w 6561982"/>
              <a:gd name="connsiteY15" fmla="*/ 1393265 h 5859509"/>
              <a:gd name="connsiteX16" fmla="*/ 5425562 w 6561982"/>
              <a:gd name="connsiteY16" fmla="*/ 1567527 h 5859509"/>
              <a:gd name="connsiteX17" fmla="*/ 6522794 w 6561982"/>
              <a:gd name="connsiteY17" fmla="*/ 3445673 h 5859509"/>
              <a:gd name="connsiteX18" fmla="*/ 6522794 w 6561982"/>
              <a:gd name="connsiteY18" fmla="*/ 3807103 h 5859509"/>
              <a:gd name="connsiteX19" fmla="*/ 5425562 w 6561982"/>
              <a:gd name="connsiteY19" fmla="*/ 5685248 h 5859509"/>
              <a:gd name="connsiteX20" fmla="*/ 5112069 w 6561982"/>
              <a:gd name="connsiteY20" fmla="*/ 5859509 h 5859509"/>
              <a:gd name="connsiteX21" fmla="*/ 2917602 w 6561982"/>
              <a:gd name="connsiteY21" fmla="*/ 5859509 h 5859509"/>
              <a:gd name="connsiteX22" fmla="*/ 2604110 w 6561982"/>
              <a:gd name="connsiteY22" fmla="*/ 5685248 h 5859509"/>
              <a:gd name="connsiteX23" fmla="*/ 1506877 w 6561982"/>
              <a:gd name="connsiteY23" fmla="*/ 3807103 h 5859509"/>
              <a:gd name="connsiteX24" fmla="*/ 1506877 w 6561982"/>
              <a:gd name="connsiteY24" fmla="*/ 3445673 h 5859509"/>
              <a:gd name="connsiteX25" fmla="*/ 1700018 w 6561982"/>
              <a:gd name="connsiteY25" fmla="*/ 3115072 h 5859509"/>
              <a:gd name="connsiteX26" fmla="*/ 1782566 w 6561982"/>
              <a:gd name="connsiteY26" fmla="*/ 2973774 h 5859509"/>
              <a:gd name="connsiteX27" fmla="*/ 2820879 w 6561982"/>
              <a:gd name="connsiteY27" fmla="*/ 2973774 h 5859509"/>
              <a:gd name="connsiteX28" fmla="*/ 2981759 w 6561982"/>
              <a:gd name="connsiteY28" fmla="*/ 2884346 h 5859509"/>
              <a:gd name="connsiteX29" fmla="*/ 3544837 w 6561982"/>
              <a:gd name="connsiteY29" fmla="*/ 1920516 h 5859509"/>
              <a:gd name="connsiteX30" fmla="*/ 3544837 w 6561982"/>
              <a:gd name="connsiteY30" fmla="*/ 1735036 h 5859509"/>
              <a:gd name="connsiteX31" fmla="*/ 3361865 w 6561982"/>
              <a:gd name="connsiteY31" fmla="*/ 1421838 h 5859509"/>
              <a:gd name="connsiteX32" fmla="*/ 1756519 w 6561982"/>
              <a:gd name="connsiteY32" fmla="*/ 778062 h 5859509"/>
              <a:gd name="connsiteX33" fmla="*/ 2758795 w 6561982"/>
              <a:gd name="connsiteY33" fmla="*/ 778062 h 5859509"/>
              <a:gd name="connsiteX34" fmla="*/ 2901976 w 6561982"/>
              <a:gd name="connsiteY34" fmla="*/ 859976 h 5859509"/>
              <a:gd name="connsiteX35" fmla="*/ 3403112 w 6561982"/>
              <a:gd name="connsiteY35" fmla="*/ 1742826 h 5859509"/>
              <a:gd name="connsiteX36" fmla="*/ 3403112 w 6561982"/>
              <a:gd name="connsiteY36" fmla="*/ 1912724 h 5859509"/>
              <a:gd name="connsiteX37" fmla="*/ 2901976 w 6561982"/>
              <a:gd name="connsiteY37" fmla="*/ 2795573 h 5859509"/>
              <a:gd name="connsiteX38" fmla="*/ 2758795 w 6561982"/>
              <a:gd name="connsiteY38" fmla="*/ 2877487 h 5859509"/>
              <a:gd name="connsiteX39" fmla="*/ 1756519 w 6561982"/>
              <a:gd name="connsiteY39" fmla="*/ 2877487 h 5859509"/>
              <a:gd name="connsiteX40" fmla="*/ 1613339 w 6561982"/>
              <a:gd name="connsiteY40" fmla="*/ 2795573 h 5859509"/>
              <a:gd name="connsiteX41" fmla="*/ 1112202 w 6561982"/>
              <a:gd name="connsiteY41" fmla="*/ 1912724 h 5859509"/>
              <a:gd name="connsiteX42" fmla="*/ 1112202 w 6561982"/>
              <a:gd name="connsiteY42" fmla="*/ 1742826 h 5859509"/>
              <a:gd name="connsiteX43" fmla="*/ 1613339 w 6561982"/>
              <a:gd name="connsiteY43" fmla="*/ 859976 h 5859509"/>
              <a:gd name="connsiteX44" fmla="*/ 1756519 w 6561982"/>
              <a:gd name="connsiteY44" fmla="*/ 778062 h 5859509"/>
              <a:gd name="connsiteX45" fmla="*/ 3339833 w 6561982"/>
              <a:gd name="connsiteY45" fmla="*/ 0 h 5859509"/>
              <a:gd name="connsiteX46" fmla="*/ 3952099 w 6561982"/>
              <a:gd name="connsiteY46" fmla="*/ 0 h 5859509"/>
              <a:gd name="connsiteX47" fmla="*/ 4039566 w 6561982"/>
              <a:gd name="connsiteY47" fmla="*/ 50040 h 5859509"/>
              <a:gd name="connsiteX48" fmla="*/ 4345699 w 6561982"/>
              <a:gd name="connsiteY48" fmla="*/ 589353 h 5859509"/>
              <a:gd name="connsiteX49" fmla="*/ 4345699 w 6561982"/>
              <a:gd name="connsiteY49" fmla="*/ 693138 h 5859509"/>
              <a:gd name="connsiteX50" fmla="*/ 4039566 w 6561982"/>
              <a:gd name="connsiteY50" fmla="*/ 1232450 h 5859509"/>
              <a:gd name="connsiteX51" fmla="*/ 3952099 w 6561982"/>
              <a:gd name="connsiteY51" fmla="*/ 1282490 h 5859509"/>
              <a:gd name="connsiteX52" fmla="*/ 3339833 w 6561982"/>
              <a:gd name="connsiteY52" fmla="*/ 1282490 h 5859509"/>
              <a:gd name="connsiteX53" fmla="*/ 3252368 w 6561982"/>
              <a:gd name="connsiteY53" fmla="*/ 1232450 h 5859509"/>
              <a:gd name="connsiteX54" fmla="*/ 2946235 w 6561982"/>
              <a:gd name="connsiteY54" fmla="*/ 693138 h 5859509"/>
              <a:gd name="connsiteX55" fmla="*/ 2946235 w 6561982"/>
              <a:gd name="connsiteY55" fmla="*/ 589353 h 5859509"/>
              <a:gd name="connsiteX56" fmla="*/ 3252368 w 6561982"/>
              <a:gd name="connsiteY56" fmla="*/ 50040 h 5859509"/>
              <a:gd name="connsiteX57" fmla="*/ 3339833 w 6561982"/>
              <a:gd name="connsiteY57" fmla="*/ 0 h 585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61982" h="5859509">
                <a:moveTo>
                  <a:pt x="505253" y="3748096"/>
                </a:moveTo>
                <a:cubicBezTo>
                  <a:pt x="1267386" y="3748096"/>
                  <a:pt x="1267386" y="3748096"/>
                  <a:pt x="1267386" y="3748096"/>
                </a:cubicBezTo>
                <a:cubicBezTo>
                  <a:pt x="1305947" y="3748096"/>
                  <a:pt x="1355848" y="3775781"/>
                  <a:pt x="1376262" y="3810385"/>
                </a:cubicBezTo>
                <a:cubicBezTo>
                  <a:pt x="1757328" y="4481707"/>
                  <a:pt x="1757328" y="4481707"/>
                  <a:pt x="1757328" y="4481707"/>
                </a:cubicBezTo>
                <a:cubicBezTo>
                  <a:pt x="1775475" y="4518618"/>
                  <a:pt x="1775475" y="4573985"/>
                  <a:pt x="1757328" y="4610898"/>
                </a:cubicBezTo>
                <a:cubicBezTo>
                  <a:pt x="1376262" y="5282218"/>
                  <a:pt x="1376262" y="5282218"/>
                  <a:pt x="1376262" y="5282218"/>
                </a:cubicBezTo>
                <a:cubicBezTo>
                  <a:pt x="1355848" y="5316825"/>
                  <a:pt x="1305947" y="5344506"/>
                  <a:pt x="1267386" y="5344506"/>
                </a:cubicBezTo>
                <a:lnTo>
                  <a:pt x="505253" y="5344506"/>
                </a:lnTo>
                <a:cubicBezTo>
                  <a:pt x="464425" y="5344506"/>
                  <a:pt x="414524" y="5316825"/>
                  <a:pt x="396379" y="5282218"/>
                </a:cubicBezTo>
                <a:cubicBezTo>
                  <a:pt x="15311" y="4610898"/>
                  <a:pt x="15311" y="4610898"/>
                  <a:pt x="15311" y="4610898"/>
                </a:cubicBezTo>
                <a:cubicBezTo>
                  <a:pt x="-5103" y="4573985"/>
                  <a:pt x="-5103" y="4518618"/>
                  <a:pt x="15311" y="4481707"/>
                </a:cubicBezTo>
                <a:cubicBezTo>
                  <a:pt x="396379" y="3810385"/>
                  <a:pt x="396379" y="3810385"/>
                  <a:pt x="396379" y="3810385"/>
                </a:cubicBezTo>
                <a:cubicBezTo>
                  <a:pt x="414524" y="3775781"/>
                  <a:pt x="464425" y="3748096"/>
                  <a:pt x="505253" y="3748096"/>
                </a:cubicBezTo>
                <a:close/>
                <a:moveTo>
                  <a:pt x="3345172" y="1393265"/>
                </a:moveTo>
                <a:lnTo>
                  <a:pt x="3478742" y="1393265"/>
                </a:lnTo>
                <a:cubicBezTo>
                  <a:pt x="5112069" y="1393265"/>
                  <a:pt x="5112069" y="1393265"/>
                  <a:pt x="5112069" y="1393265"/>
                </a:cubicBezTo>
                <a:cubicBezTo>
                  <a:pt x="5223096" y="1393265"/>
                  <a:pt x="5366783" y="1470716"/>
                  <a:pt x="5425562" y="1567527"/>
                </a:cubicBezTo>
                <a:cubicBezTo>
                  <a:pt x="6522794" y="3445673"/>
                  <a:pt x="6522794" y="3445673"/>
                  <a:pt x="6522794" y="3445673"/>
                </a:cubicBezTo>
                <a:cubicBezTo>
                  <a:pt x="6575045" y="3548938"/>
                  <a:pt x="6575045" y="3703836"/>
                  <a:pt x="6522794" y="3807103"/>
                </a:cubicBezTo>
                <a:cubicBezTo>
                  <a:pt x="5425562" y="5685248"/>
                  <a:pt x="5425562" y="5685248"/>
                  <a:pt x="5425562" y="5685248"/>
                </a:cubicBezTo>
                <a:cubicBezTo>
                  <a:pt x="5366783" y="5782062"/>
                  <a:pt x="5223096" y="5859509"/>
                  <a:pt x="5112069" y="5859509"/>
                </a:cubicBezTo>
                <a:lnTo>
                  <a:pt x="2917602" y="5859509"/>
                </a:lnTo>
                <a:cubicBezTo>
                  <a:pt x="2800043" y="5859509"/>
                  <a:pt x="2656358" y="5782062"/>
                  <a:pt x="2604110" y="5685248"/>
                </a:cubicBezTo>
                <a:cubicBezTo>
                  <a:pt x="1506877" y="3807103"/>
                  <a:pt x="1506877" y="3807103"/>
                  <a:pt x="1506877" y="3807103"/>
                </a:cubicBezTo>
                <a:cubicBezTo>
                  <a:pt x="1448094" y="3703836"/>
                  <a:pt x="1448094" y="3548938"/>
                  <a:pt x="1506877" y="3445673"/>
                </a:cubicBezTo>
                <a:cubicBezTo>
                  <a:pt x="1575454" y="3328288"/>
                  <a:pt x="1639745" y="3218241"/>
                  <a:pt x="1700018" y="3115072"/>
                </a:cubicBezTo>
                <a:lnTo>
                  <a:pt x="1782566" y="2973774"/>
                </a:lnTo>
                <a:lnTo>
                  <a:pt x="2820879" y="2973774"/>
                </a:lnTo>
                <a:cubicBezTo>
                  <a:pt x="2877856" y="2973774"/>
                  <a:pt x="2951594" y="2934029"/>
                  <a:pt x="2981759" y="2884346"/>
                </a:cubicBezTo>
                <a:cubicBezTo>
                  <a:pt x="2981759" y="2884346"/>
                  <a:pt x="2981759" y="2884346"/>
                  <a:pt x="3544837" y="1920516"/>
                </a:cubicBezTo>
                <a:cubicBezTo>
                  <a:pt x="3571651" y="1867522"/>
                  <a:pt x="3571651" y="1788031"/>
                  <a:pt x="3544837" y="1735036"/>
                </a:cubicBezTo>
                <a:cubicBezTo>
                  <a:pt x="3544837" y="1735036"/>
                  <a:pt x="3544837" y="1735036"/>
                  <a:pt x="3361865" y="1421838"/>
                </a:cubicBezTo>
                <a:close/>
                <a:moveTo>
                  <a:pt x="1756519" y="778062"/>
                </a:moveTo>
                <a:cubicBezTo>
                  <a:pt x="2758795" y="778062"/>
                  <a:pt x="2758795" y="778062"/>
                  <a:pt x="2758795" y="778062"/>
                </a:cubicBezTo>
                <a:cubicBezTo>
                  <a:pt x="2809505" y="778062"/>
                  <a:pt x="2875130" y="814468"/>
                  <a:pt x="2901976" y="859976"/>
                </a:cubicBezTo>
                <a:cubicBezTo>
                  <a:pt x="3403112" y="1742826"/>
                  <a:pt x="3403112" y="1742826"/>
                  <a:pt x="3403112" y="1742826"/>
                </a:cubicBezTo>
                <a:cubicBezTo>
                  <a:pt x="3426977" y="1791369"/>
                  <a:pt x="3426977" y="1864181"/>
                  <a:pt x="3403112" y="1912724"/>
                </a:cubicBezTo>
                <a:cubicBezTo>
                  <a:pt x="2901976" y="2795573"/>
                  <a:pt x="2901976" y="2795573"/>
                  <a:pt x="2901976" y="2795573"/>
                </a:cubicBezTo>
                <a:cubicBezTo>
                  <a:pt x="2875130" y="2841081"/>
                  <a:pt x="2809505" y="2877487"/>
                  <a:pt x="2758795" y="2877487"/>
                </a:cubicBezTo>
                <a:lnTo>
                  <a:pt x="1756519" y="2877487"/>
                </a:lnTo>
                <a:cubicBezTo>
                  <a:pt x="1702827" y="2877487"/>
                  <a:pt x="1637203" y="2841081"/>
                  <a:pt x="1613339" y="2795573"/>
                </a:cubicBezTo>
                <a:cubicBezTo>
                  <a:pt x="1112202" y="1912724"/>
                  <a:pt x="1112202" y="1912724"/>
                  <a:pt x="1112202" y="1912724"/>
                </a:cubicBezTo>
                <a:cubicBezTo>
                  <a:pt x="1085354" y="1864181"/>
                  <a:pt x="1085354" y="1791369"/>
                  <a:pt x="1112202" y="1742826"/>
                </a:cubicBezTo>
                <a:cubicBezTo>
                  <a:pt x="1613339" y="859976"/>
                  <a:pt x="1613339" y="859976"/>
                  <a:pt x="1613339" y="859976"/>
                </a:cubicBezTo>
                <a:cubicBezTo>
                  <a:pt x="1637203" y="814468"/>
                  <a:pt x="1702827" y="778062"/>
                  <a:pt x="1756519" y="778062"/>
                </a:cubicBezTo>
                <a:close/>
                <a:moveTo>
                  <a:pt x="3339833" y="0"/>
                </a:moveTo>
                <a:cubicBezTo>
                  <a:pt x="3952099" y="0"/>
                  <a:pt x="3952099" y="0"/>
                  <a:pt x="3952099" y="0"/>
                </a:cubicBezTo>
                <a:cubicBezTo>
                  <a:pt x="3983077" y="0"/>
                  <a:pt x="4023167" y="22241"/>
                  <a:pt x="4039566" y="50040"/>
                </a:cubicBezTo>
                <a:cubicBezTo>
                  <a:pt x="4345699" y="589353"/>
                  <a:pt x="4345699" y="589353"/>
                  <a:pt x="4345699" y="589353"/>
                </a:cubicBezTo>
                <a:cubicBezTo>
                  <a:pt x="4360277" y="619005"/>
                  <a:pt x="4360277" y="663484"/>
                  <a:pt x="4345699" y="693138"/>
                </a:cubicBezTo>
                <a:cubicBezTo>
                  <a:pt x="4039566" y="1232450"/>
                  <a:pt x="4039566" y="1232450"/>
                  <a:pt x="4039566" y="1232450"/>
                </a:cubicBezTo>
                <a:cubicBezTo>
                  <a:pt x="4023167" y="1260251"/>
                  <a:pt x="3983077" y="1282490"/>
                  <a:pt x="3952099" y="1282490"/>
                </a:cubicBezTo>
                <a:lnTo>
                  <a:pt x="3339833" y="1282490"/>
                </a:lnTo>
                <a:cubicBezTo>
                  <a:pt x="3307033" y="1282490"/>
                  <a:pt x="3266945" y="1260251"/>
                  <a:pt x="3252368" y="1232450"/>
                </a:cubicBezTo>
                <a:cubicBezTo>
                  <a:pt x="2946235" y="693138"/>
                  <a:pt x="2946235" y="693138"/>
                  <a:pt x="2946235" y="693138"/>
                </a:cubicBezTo>
                <a:cubicBezTo>
                  <a:pt x="2929834" y="663484"/>
                  <a:pt x="2929834" y="619005"/>
                  <a:pt x="2946235" y="589353"/>
                </a:cubicBezTo>
                <a:cubicBezTo>
                  <a:pt x="3252368" y="50040"/>
                  <a:pt x="3252368" y="50040"/>
                  <a:pt x="3252368" y="50040"/>
                </a:cubicBezTo>
                <a:cubicBezTo>
                  <a:pt x="3266945" y="22241"/>
                  <a:pt x="3307033" y="0"/>
                  <a:pt x="3339833"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8FDFDC-8E39-4894-B443-3AC55C348756}"/>
              </a:ext>
            </a:extLst>
          </p:cNvPr>
          <p:cNvSpPr>
            <a:spLocks noGrp="1"/>
          </p:cNvSpPr>
          <p:nvPr>
            <p:ph type="title"/>
          </p:nvPr>
        </p:nvSpPr>
        <p:spPr>
          <a:xfrm>
            <a:off x="965200" y="851517"/>
            <a:ext cx="5130800" cy="1461778"/>
          </a:xfrm>
        </p:spPr>
        <p:txBody>
          <a:bodyPr>
            <a:normAutofit/>
          </a:bodyPr>
          <a:lstStyle/>
          <a:p>
            <a:r>
              <a:rPr lang="en-US"/>
              <a:t>Introduction</a:t>
            </a:r>
            <a:endParaRPr lang="en-IN"/>
          </a:p>
        </p:txBody>
      </p:sp>
      <p:sp>
        <p:nvSpPr>
          <p:cNvPr id="3" name="Content Placeholder 2">
            <a:extLst>
              <a:ext uri="{FF2B5EF4-FFF2-40B4-BE49-F238E27FC236}">
                <a16:creationId xmlns:a16="http://schemas.microsoft.com/office/drawing/2014/main" id="{B2D088C5-E824-47FB-A080-8C44694792F9}"/>
              </a:ext>
            </a:extLst>
          </p:cNvPr>
          <p:cNvSpPr>
            <a:spLocks noGrp="1"/>
          </p:cNvSpPr>
          <p:nvPr>
            <p:ph idx="1"/>
          </p:nvPr>
        </p:nvSpPr>
        <p:spPr>
          <a:xfrm>
            <a:off x="965200" y="2470248"/>
            <a:ext cx="3955143" cy="3536236"/>
          </a:xfrm>
        </p:spPr>
        <p:txBody>
          <a:bodyPr vert="horz" lIns="91440" tIns="45720" rIns="91440" bIns="45720" rtlCol="0">
            <a:normAutofit/>
          </a:bodyPr>
          <a:lstStyle/>
          <a:p>
            <a:r>
              <a:rPr lang="en-GB" sz="2000" dirty="0">
                <a:ea typeface="+mn-lt"/>
                <a:cs typeface="+mn-lt"/>
              </a:rPr>
              <a:t>The conventional way of learning not possible to follow in the virtual mode, while it was new for everybody but places with less advancement in technology are harder hit.</a:t>
            </a:r>
            <a:endParaRPr lang="en-US" sz="2000" dirty="0">
              <a:ea typeface="+mn-lt"/>
              <a:cs typeface="+mn-lt"/>
            </a:endParaRPr>
          </a:p>
          <a:p>
            <a:r>
              <a:rPr lang="en-GB" sz="2000" dirty="0">
                <a:ea typeface="+mn-lt"/>
                <a:cs typeface="+mn-lt"/>
              </a:rPr>
              <a:t>There are hardware and software available, but they require some technical knowledge and sophisticated devices for the same</a:t>
            </a:r>
            <a:endParaRPr lang="en-US" sz="2000" dirty="0">
              <a:cs typeface="Calibri"/>
            </a:endParaRPr>
          </a:p>
        </p:txBody>
      </p:sp>
      <p:pic>
        <p:nvPicPr>
          <p:cNvPr id="5" name="Picture 5" descr="A picture containing text, electronics, computer&#10;&#10;Description automatically generated">
            <a:extLst>
              <a:ext uri="{FF2B5EF4-FFF2-40B4-BE49-F238E27FC236}">
                <a16:creationId xmlns:a16="http://schemas.microsoft.com/office/drawing/2014/main" id="{9511E5C1-7435-43C7-B389-EEC27CEE41B8}"/>
              </a:ext>
            </a:extLst>
          </p:cNvPr>
          <p:cNvPicPr>
            <a:picLocks noChangeAspect="1"/>
          </p:cNvPicPr>
          <p:nvPr/>
        </p:nvPicPr>
        <p:blipFill rotWithShape="1">
          <a:blip r:embed="rId2"/>
          <a:srcRect l="21043" r="5136"/>
          <a:stretch/>
        </p:blipFill>
        <p:spPr>
          <a:xfrm>
            <a:off x="6704234" y="1716059"/>
            <a:ext cx="1426065" cy="1285517"/>
          </a:xfrm>
          <a:prstGeom prst="rect">
            <a:avLst/>
          </a:prstGeom>
        </p:spPr>
      </p:pic>
      <p:pic>
        <p:nvPicPr>
          <p:cNvPr id="4" name="Picture 4">
            <a:extLst>
              <a:ext uri="{FF2B5EF4-FFF2-40B4-BE49-F238E27FC236}">
                <a16:creationId xmlns:a16="http://schemas.microsoft.com/office/drawing/2014/main" id="{804E5AAB-5374-43AE-82ED-3D7902FAC5FA}"/>
              </a:ext>
            </a:extLst>
          </p:cNvPr>
          <p:cNvPicPr>
            <a:picLocks noChangeAspect="1"/>
          </p:cNvPicPr>
          <p:nvPr/>
        </p:nvPicPr>
        <p:blipFill rotWithShape="1">
          <a:blip r:embed="rId3"/>
          <a:srcRect l="15457" r="1338" b="-7"/>
          <a:stretch/>
        </p:blipFill>
        <p:spPr>
          <a:xfrm>
            <a:off x="8249952" y="3090436"/>
            <a:ext cx="2525352" cy="2276481"/>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4C6C5E7A-C672-4676-95F2-CD74CC90F8DC}"/>
              </a:ext>
            </a:extLst>
          </p:cNvPr>
          <p:cNvPicPr>
            <a:picLocks noChangeAspect="1"/>
          </p:cNvPicPr>
          <p:nvPr/>
        </p:nvPicPr>
        <p:blipFill>
          <a:blip r:embed="rId4"/>
          <a:stretch>
            <a:fillRect/>
          </a:stretch>
        </p:blipFill>
        <p:spPr>
          <a:xfrm>
            <a:off x="-4175" y="6111899"/>
            <a:ext cx="12262980" cy="751079"/>
          </a:xfrm>
          <a:prstGeom prst="rect">
            <a:avLst/>
          </a:prstGeom>
        </p:spPr>
      </p:pic>
      <p:pic>
        <p:nvPicPr>
          <p:cNvPr id="23" name="Picture 4" descr="Logo&#10;&#10;Description automatically generated">
            <a:extLst>
              <a:ext uri="{FF2B5EF4-FFF2-40B4-BE49-F238E27FC236}">
                <a16:creationId xmlns:a16="http://schemas.microsoft.com/office/drawing/2014/main" id="{837D6722-C507-4012-A710-AC801FEE6023}"/>
              </a:ext>
            </a:extLst>
          </p:cNvPr>
          <p:cNvPicPr>
            <a:picLocks noChangeAspect="1"/>
          </p:cNvPicPr>
          <p:nvPr/>
        </p:nvPicPr>
        <p:blipFill>
          <a:blip r:embed="rId5"/>
          <a:stretch>
            <a:fillRect/>
          </a:stretch>
        </p:blipFill>
        <p:spPr>
          <a:xfrm>
            <a:off x="10113604" y="-642"/>
            <a:ext cx="2079552" cy="1270928"/>
          </a:xfrm>
          <a:prstGeom prst="rect">
            <a:avLst/>
          </a:prstGeom>
        </p:spPr>
      </p:pic>
    </p:spTree>
    <p:extLst>
      <p:ext uri="{BB962C8B-B14F-4D97-AF65-F5344CB8AC3E}">
        <p14:creationId xmlns:p14="http://schemas.microsoft.com/office/powerpoint/2010/main" val="283774308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158D0-B433-47E0-B63F-64A042AE5DDC}"/>
              </a:ext>
            </a:extLst>
          </p:cNvPr>
          <p:cNvSpPr>
            <a:spLocks noGrp="1"/>
          </p:cNvSpPr>
          <p:nvPr>
            <p:ph type="title"/>
          </p:nvPr>
        </p:nvSpPr>
        <p:spPr>
          <a:xfrm>
            <a:off x="965199" y="851517"/>
            <a:ext cx="5130795" cy="1461778"/>
          </a:xfrm>
        </p:spPr>
        <p:txBody>
          <a:bodyPr>
            <a:normAutofit/>
          </a:bodyPr>
          <a:lstStyle/>
          <a:p>
            <a:r>
              <a:rPr lang="en-US" sz="4000"/>
              <a:t>Problem</a:t>
            </a:r>
            <a:endParaRPr lang="en-IN" sz="4000"/>
          </a:p>
        </p:txBody>
      </p:sp>
      <p:sp>
        <p:nvSpPr>
          <p:cNvPr id="3" name="Content Placeholder 2">
            <a:extLst>
              <a:ext uri="{FF2B5EF4-FFF2-40B4-BE49-F238E27FC236}">
                <a16:creationId xmlns:a16="http://schemas.microsoft.com/office/drawing/2014/main" id="{87D74358-23BF-4D7C-A847-31368084B49D}"/>
              </a:ext>
            </a:extLst>
          </p:cNvPr>
          <p:cNvSpPr>
            <a:spLocks noGrp="1"/>
          </p:cNvSpPr>
          <p:nvPr>
            <p:ph idx="1"/>
          </p:nvPr>
        </p:nvSpPr>
        <p:spPr>
          <a:xfrm>
            <a:off x="965200" y="2470248"/>
            <a:ext cx="4048344" cy="3536236"/>
          </a:xfrm>
        </p:spPr>
        <p:txBody>
          <a:bodyPr vert="horz" lIns="91440" tIns="45720" rIns="91440" bIns="45720" rtlCol="0">
            <a:normAutofit/>
          </a:bodyPr>
          <a:lstStyle/>
          <a:p>
            <a:pPr marL="0" indent="0">
              <a:buNone/>
            </a:pPr>
            <a:r>
              <a:rPr lang="en-US" sz="2400">
                <a:cs typeface="Calibri"/>
              </a:rPr>
              <a:t>The lockdown has led to many adversities and a major one was on the education system. Many concepts can't be explained theoretically or by slides. These problems are more severe in areas with less access to the internet and which lack the required resources.</a:t>
            </a:r>
            <a:endParaRPr lang="en-US" sz="2400"/>
          </a:p>
          <a:p>
            <a:endParaRPr lang="en-US" sz="2400">
              <a:cs typeface="Calibri"/>
            </a:endParaRPr>
          </a:p>
          <a:p>
            <a:endParaRPr lang="en-US" sz="2400">
              <a:cs typeface="Calibri"/>
            </a:endParaRPr>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7" descr="Graphical user interface, text&#10;&#10;Description automatically generated">
            <a:extLst>
              <a:ext uri="{FF2B5EF4-FFF2-40B4-BE49-F238E27FC236}">
                <a16:creationId xmlns:a16="http://schemas.microsoft.com/office/drawing/2014/main" id="{95E6EFCB-8695-4457-8CAD-14B5E5B321E5}"/>
              </a:ext>
            </a:extLst>
          </p:cNvPr>
          <p:cNvPicPr>
            <a:picLocks noChangeAspect="1"/>
          </p:cNvPicPr>
          <p:nvPr/>
        </p:nvPicPr>
        <p:blipFill>
          <a:blip r:embed="rId2"/>
          <a:stretch>
            <a:fillRect/>
          </a:stretch>
        </p:blipFill>
        <p:spPr>
          <a:xfrm>
            <a:off x="-4175" y="6080584"/>
            <a:ext cx="12262980" cy="782394"/>
          </a:xfrm>
          <a:prstGeom prst="rect">
            <a:avLst/>
          </a:prstGeom>
        </p:spPr>
      </p:pic>
      <p:pic>
        <p:nvPicPr>
          <p:cNvPr id="6" name="Picture 4" descr="Logo&#10;&#10;Description automatically generated">
            <a:extLst>
              <a:ext uri="{FF2B5EF4-FFF2-40B4-BE49-F238E27FC236}">
                <a16:creationId xmlns:a16="http://schemas.microsoft.com/office/drawing/2014/main" id="{7B658B18-4EFB-47CC-AFE0-C2A31E64C86D}"/>
              </a:ext>
            </a:extLst>
          </p:cNvPr>
          <p:cNvPicPr>
            <a:picLocks noChangeAspect="1"/>
          </p:cNvPicPr>
          <p:nvPr/>
        </p:nvPicPr>
        <p:blipFill>
          <a:blip r:embed="rId3"/>
          <a:stretch>
            <a:fillRect/>
          </a:stretch>
        </p:blipFill>
        <p:spPr>
          <a:xfrm>
            <a:off x="10113604" y="-642"/>
            <a:ext cx="2079552" cy="1270928"/>
          </a:xfrm>
          <a:prstGeom prst="rect">
            <a:avLst/>
          </a:prstGeom>
        </p:spPr>
      </p:pic>
      <p:pic>
        <p:nvPicPr>
          <p:cNvPr id="8" name="Picture 10">
            <a:extLst>
              <a:ext uri="{FF2B5EF4-FFF2-40B4-BE49-F238E27FC236}">
                <a16:creationId xmlns:a16="http://schemas.microsoft.com/office/drawing/2014/main" id="{FAAD7669-69BB-49ED-869F-D7139934ADE4}"/>
              </a:ext>
            </a:extLst>
          </p:cNvPr>
          <p:cNvPicPr>
            <a:picLocks noChangeAspect="1"/>
          </p:cNvPicPr>
          <p:nvPr/>
        </p:nvPicPr>
        <p:blipFill>
          <a:blip r:embed="rId4"/>
          <a:stretch>
            <a:fillRect/>
          </a:stretch>
        </p:blipFill>
        <p:spPr>
          <a:xfrm>
            <a:off x="8082876" y="2566205"/>
            <a:ext cx="2143125" cy="2143125"/>
          </a:xfrm>
          <a:prstGeom prst="rect">
            <a:avLst/>
          </a:prstGeom>
        </p:spPr>
      </p:pic>
    </p:spTree>
    <p:extLst>
      <p:ext uri="{BB962C8B-B14F-4D97-AF65-F5344CB8AC3E}">
        <p14:creationId xmlns:p14="http://schemas.microsoft.com/office/powerpoint/2010/main" val="356539680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A3485-D931-4BE3-8EC8-DDB8B8DCE544}"/>
              </a:ext>
            </a:extLst>
          </p:cNvPr>
          <p:cNvSpPr>
            <a:spLocks noGrp="1"/>
          </p:cNvSpPr>
          <p:nvPr>
            <p:ph type="title"/>
          </p:nvPr>
        </p:nvSpPr>
        <p:spPr>
          <a:xfrm>
            <a:off x="374649" y="118092"/>
            <a:ext cx="5130795" cy="1461778"/>
          </a:xfrm>
        </p:spPr>
        <p:txBody>
          <a:bodyPr>
            <a:normAutofit/>
          </a:bodyPr>
          <a:lstStyle/>
          <a:p>
            <a:r>
              <a:rPr lang="en-US" sz="4000">
                <a:latin typeface="Arial Narrow"/>
              </a:rPr>
              <a:t>Solution</a:t>
            </a:r>
            <a:endParaRPr lang="en-IN" sz="4000">
              <a:latin typeface="Arial Narrow"/>
            </a:endParaRPr>
          </a:p>
        </p:txBody>
      </p:sp>
      <p:sp>
        <p:nvSpPr>
          <p:cNvPr id="69" name="Freeform: Shape 6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Content Placeholder 2">
            <a:extLst>
              <a:ext uri="{FF2B5EF4-FFF2-40B4-BE49-F238E27FC236}">
                <a16:creationId xmlns:a16="http://schemas.microsoft.com/office/drawing/2014/main" id="{E8757F77-BD16-4DAF-B0B5-3B2C26555788}"/>
              </a:ext>
            </a:extLst>
          </p:cNvPr>
          <p:cNvGraphicFramePr>
            <a:graphicFrameLocks noGrp="1"/>
          </p:cNvGraphicFramePr>
          <p:nvPr>
            <p:ph idx="1"/>
            <p:extLst>
              <p:ext uri="{D42A27DB-BD31-4B8C-83A1-F6EECF244321}">
                <p14:modId xmlns:p14="http://schemas.microsoft.com/office/powerpoint/2010/main" val="3827786328"/>
              </p:ext>
            </p:extLst>
          </p:nvPr>
        </p:nvGraphicFramePr>
        <p:xfrm>
          <a:off x="212725" y="1651750"/>
          <a:ext cx="5696169" cy="4498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4" name="Picture 7" descr="Graphical user interface, text&#10;&#10;Description automatically generated">
            <a:extLst>
              <a:ext uri="{FF2B5EF4-FFF2-40B4-BE49-F238E27FC236}">
                <a16:creationId xmlns:a16="http://schemas.microsoft.com/office/drawing/2014/main" id="{39548B9A-2B0D-4739-A09B-BC4EF7266835}"/>
              </a:ext>
            </a:extLst>
          </p:cNvPr>
          <p:cNvPicPr>
            <a:picLocks noChangeAspect="1"/>
          </p:cNvPicPr>
          <p:nvPr/>
        </p:nvPicPr>
        <p:blipFill>
          <a:blip r:embed="rId7"/>
          <a:stretch>
            <a:fillRect/>
          </a:stretch>
        </p:blipFill>
        <p:spPr>
          <a:xfrm>
            <a:off x="-4175" y="6111899"/>
            <a:ext cx="12262980" cy="751079"/>
          </a:xfrm>
          <a:prstGeom prst="rect">
            <a:avLst/>
          </a:prstGeom>
        </p:spPr>
      </p:pic>
      <p:pic>
        <p:nvPicPr>
          <p:cNvPr id="90" name="Picture 4" descr="Logo&#10;&#10;Description automatically generated">
            <a:extLst>
              <a:ext uri="{FF2B5EF4-FFF2-40B4-BE49-F238E27FC236}">
                <a16:creationId xmlns:a16="http://schemas.microsoft.com/office/drawing/2014/main" id="{F853815D-71A8-4343-A8FA-68D6516F78AC}"/>
              </a:ext>
            </a:extLst>
          </p:cNvPr>
          <p:cNvPicPr>
            <a:picLocks noChangeAspect="1"/>
          </p:cNvPicPr>
          <p:nvPr/>
        </p:nvPicPr>
        <p:blipFill>
          <a:blip r:embed="rId8"/>
          <a:stretch>
            <a:fillRect/>
          </a:stretch>
        </p:blipFill>
        <p:spPr>
          <a:xfrm>
            <a:off x="10113604" y="-642"/>
            <a:ext cx="2079552" cy="1270928"/>
          </a:xfrm>
          <a:prstGeom prst="rect">
            <a:avLst/>
          </a:prstGeom>
        </p:spPr>
      </p:pic>
      <p:pic>
        <p:nvPicPr>
          <p:cNvPr id="91" name="Picture 91" descr="A picture containing text, tool&#10;&#10;Description automatically generated">
            <a:extLst>
              <a:ext uri="{FF2B5EF4-FFF2-40B4-BE49-F238E27FC236}">
                <a16:creationId xmlns:a16="http://schemas.microsoft.com/office/drawing/2014/main" id="{BB3F82D4-F0E8-4780-8501-96C277AB1718}"/>
              </a:ext>
            </a:extLst>
          </p:cNvPr>
          <p:cNvPicPr>
            <a:picLocks noChangeAspect="1"/>
          </p:cNvPicPr>
          <p:nvPr/>
        </p:nvPicPr>
        <p:blipFill>
          <a:blip r:embed="rId9"/>
          <a:stretch>
            <a:fillRect/>
          </a:stretch>
        </p:blipFill>
        <p:spPr>
          <a:xfrm>
            <a:off x="7863670" y="2591844"/>
            <a:ext cx="2383207" cy="2415435"/>
          </a:xfrm>
          <a:prstGeom prst="rect">
            <a:avLst/>
          </a:prstGeom>
        </p:spPr>
      </p:pic>
    </p:spTree>
    <p:extLst>
      <p:ext uri="{BB962C8B-B14F-4D97-AF65-F5344CB8AC3E}">
        <p14:creationId xmlns:p14="http://schemas.microsoft.com/office/powerpoint/2010/main" val="29157696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BC838-DFB7-469D-B749-D2AC139DD1AC}"/>
              </a:ext>
            </a:extLst>
          </p:cNvPr>
          <p:cNvSpPr>
            <a:spLocks noGrp="1"/>
          </p:cNvSpPr>
          <p:nvPr>
            <p:ph type="title"/>
          </p:nvPr>
        </p:nvSpPr>
        <p:spPr>
          <a:xfrm>
            <a:off x="965199" y="851517"/>
            <a:ext cx="5130795" cy="1461778"/>
          </a:xfrm>
        </p:spPr>
        <p:txBody>
          <a:bodyPr>
            <a:normAutofit/>
          </a:bodyPr>
          <a:lstStyle/>
          <a:p>
            <a:r>
              <a:rPr lang="en-US" sz="4000"/>
              <a:t>Software Requirements</a:t>
            </a:r>
            <a:endParaRPr lang="en-IN" sz="4000"/>
          </a:p>
        </p:txBody>
      </p:sp>
      <p:sp>
        <p:nvSpPr>
          <p:cNvPr id="3" name="Content Placeholder 2">
            <a:extLst>
              <a:ext uri="{FF2B5EF4-FFF2-40B4-BE49-F238E27FC236}">
                <a16:creationId xmlns:a16="http://schemas.microsoft.com/office/drawing/2014/main" id="{37879C73-8AAB-44B5-B94C-4561FA71DF2C}"/>
              </a:ext>
            </a:extLst>
          </p:cNvPr>
          <p:cNvSpPr>
            <a:spLocks noGrp="1"/>
          </p:cNvSpPr>
          <p:nvPr>
            <p:ph idx="1"/>
          </p:nvPr>
        </p:nvSpPr>
        <p:spPr>
          <a:xfrm>
            <a:off x="965200" y="2470248"/>
            <a:ext cx="4048344" cy="3536236"/>
          </a:xfrm>
        </p:spPr>
        <p:txBody>
          <a:bodyPr vert="horz" lIns="91440" tIns="45720" rIns="91440" bIns="45720" rtlCol="0">
            <a:normAutofit/>
          </a:bodyPr>
          <a:lstStyle/>
          <a:p>
            <a:pPr marL="0" indent="0">
              <a:buNone/>
            </a:pPr>
            <a:r>
              <a:rPr lang="en-US" sz="2400">
                <a:cs typeface="Calibri"/>
              </a:rPr>
              <a:t>DigiKalam would require:</a:t>
            </a:r>
          </a:p>
          <a:p>
            <a:r>
              <a:rPr lang="en-US" sz="2400">
                <a:cs typeface="Calibri"/>
              </a:rPr>
              <a:t>A Camera (smartphone's camera would work)</a:t>
            </a:r>
          </a:p>
          <a:p>
            <a:r>
              <a:rPr lang="en-US" sz="2400">
                <a:cs typeface="Calibri"/>
              </a:rPr>
              <a:t>A sheet of paper</a:t>
            </a:r>
          </a:p>
          <a:p>
            <a:r>
              <a:rPr lang="en-US" sz="2400">
                <a:cs typeface="Calibri"/>
              </a:rPr>
              <a:t>A pen</a:t>
            </a:r>
          </a:p>
          <a:p>
            <a:r>
              <a:rPr lang="en-US" sz="2400">
                <a:cs typeface="Calibri"/>
              </a:rPr>
              <a:t>Stable Internet connection</a:t>
            </a:r>
          </a:p>
          <a:p>
            <a:r>
              <a:rPr lang="en-US" sz="2400">
                <a:cs typeface="Calibri"/>
              </a:rPr>
              <a:t>A windows laptop (optional)</a:t>
            </a:r>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7" descr="Graphical user interface, text&#10;&#10;Description automatically generated">
            <a:extLst>
              <a:ext uri="{FF2B5EF4-FFF2-40B4-BE49-F238E27FC236}">
                <a16:creationId xmlns:a16="http://schemas.microsoft.com/office/drawing/2014/main" id="{4FAAD0DC-CBBE-40A2-BDBC-666B63E08C92}"/>
              </a:ext>
            </a:extLst>
          </p:cNvPr>
          <p:cNvPicPr>
            <a:picLocks noChangeAspect="1"/>
          </p:cNvPicPr>
          <p:nvPr/>
        </p:nvPicPr>
        <p:blipFill>
          <a:blip r:embed="rId2"/>
          <a:stretch>
            <a:fillRect/>
          </a:stretch>
        </p:blipFill>
        <p:spPr>
          <a:xfrm>
            <a:off x="-4175" y="6111899"/>
            <a:ext cx="12262980" cy="751079"/>
          </a:xfrm>
          <a:prstGeom prst="rect">
            <a:avLst/>
          </a:prstGeom>
        </p:spPr>
      </p:pic>
      <p:pic>
        <p:nvPicPr>
          <p:cNvPr id="6" name="Picture 4" descr="Logo&#10;&#10;Description automatically generated">
            <a:extLst>
              <a:ext uri="{FF2B5EF4-FFF2-40B4-BE49-F238E27FC236}">
                <a16:creationId xmlns:a16="http://schemas.microsoft.com/office/drawing/2014/main" id="{6D8ACBDB-85FD-4062-94BD-6FE24D7895B1}"/>
              </a:ext>
            </a:extLst>
          </p:cNvPr>
          <p:cNvPicPr>
            <a:picLocks noChangeAspect="1"/>
          </p:cNvPicPr>
          <p:nvPr/>
        </p:nvPicPr>
        <p:blipFill>
          <a:blip r:embed="rId3"/>
          <a:stretch>
            <a:fillRect/>
          </a:stretch>
        </p:blipFill>
        <p:spPr>
          <a:xfrm>
            <a:off x="10113604" y="-642"/>
            <a:ext cx="2079552" cy="1270928"/>
          </a:xfrm>
          <a:prstGeom prst="rect">
            <a:avLst/>
          </a:prstGeom>
        </p:spPr>
      </p:pic>
      <p:pic>
        <p:nvPicPr>
          <p:cNvPr id="8" name="Picture 10" descr="Logo&#10;&#10;Description automatically generated">
            <a:extLst>
              <a:ext uri="{FF2B5EF4-FFF2-40B4-BE49-F238E27FC236}">
                <a16:creationId xmlns:a16="http://schemas.microsoft.com/office/drawing/2014/main" id="{AFAB7467-72B2-43C8-B4D0-0AD8324824B7}"/>
              </a:ext>
            </a:extLst>
          </p:cNvPr>
          <p:cNvPicPr>
            <a:picLocks noChangeAspect="1"/>
          </p:cNvPicPr>
          <p:nvPr/>
        </p:nvPicPr>
        <p:blipFill>
          <a:blip r:embed="rId4"/>
          <a:stretch>
            <a:fillRect/>
          </a:stretch>
        </p:blipFill>
        <p:spPr>
          <a:xfrm>
            <a:off x="7619673" y="2596477"/>
            <a:ext cx="3132160" cy="2093021"/>
          </a:xfrm>
          <a:prstGeom prst="rect">
            <a:avLst/>
          </a:prstGeom>
        </p:spPr>
      </p:pic>
    </p:spTree>
    <p:extLst>
      <p:ext uri="{BB962C8B-B14F-4D97-AF65-F5344CB8AC3E}">
        <p14:creationId xmlns:p14="http://schemas.microsoft.com/office/powerpoint/2010/main" val="127324482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ACEA8-9071-462D-9B77-1BD15B9B28FF}"/>
              </a:ext>
            </a:extLst>
          </p:cNvPr>
          <p:cNvSpPr>
            <a:spLocks noGrp="1"/>
          </p:cNvSpPr>
          <p:nvPr>
            <p:ph type="title"/>
          </p:nvPr>
        </p:nvSpPr>
        <p:spPr>
          <a:xfrm>
            <a:off x="838200" y="2957666"/>
            <a:ext cx="10515595" cy="1499852"/>
          </a:xfrm>
        </p:spPr>
        <p:txBody>
          <a:bodyPr anchor="b">
            <a:normAutofit/>
          </a:bodyPr>
          <a:lstStyle/>
          <a:p>
            <a:pPr algn="ctr"/>
            <a:r>
              <a:rPr lang="en-US" sz="4000">
                <a:latin typeface="Arial Narrow"/>
              </a:rPr>
              <a:t>Tech/Resources utilized </a:t>
            </a:r>
            <a:br>
              <a:rPr lang="en-US" sz="4000"/>
            </a:br>
            <a:endParaRPr lang="en-US" sz="4000"/>
          </a:p>
        </p:txBody>
      </p:sp>
      <p:pic>
        <p:nvPicPr>
          <p:cNvPr id="19" name="Picture 19" descr="Icon&#10;&#10;Description automatically generated">
            <a:extLst>
              <a:ext uri="{FF2B5EF4-FFF2-40B4-BE49-F238E27FC236}">
                <a16:creationId xmlns:a16="http://schemas.microsoft.com/office/drawing/2014/main" id="{4A7BD807-0E8F-4454-902A-AF960C594ED0}"/>
              </a:ext>
            </a:extLst>
          </p:cNvPr>
          <p:cNvPicPr>
            <a:picLocks noChangeAspect="1"/>
          </p:cNvPicPr>
          <p:nvPr/>
        </p:nvPicPr>
        <p:blipFill>
          <a:blip r:embed="rId2"/>
          <a:stretch>
            <a:fillRect/>
          </a:stretch>
        </p:blipFill>
        <p:spPr>
          <a:xfrm>
            <a:off x="417540" y="552354"/>
            <a:ext cx="1817500" cy="2240384"/>
          </a:xfrm>
          <a:prstGeom prst="rect">
            <a:avLst/>
          </a:prstGeom>
        </p:spPr>
      </p:pic>
      <p:pic>
        <p:nvPicPr>
          <p:cNvPr id="4" name="Picture 4" descr="Icon&#10;&#10;Description automatically generated">
            <a:extLst>
              <a:ext uri="{FF2B5EF4-FFF2-40B4-BE49-F238E27FC236}">
                <a16:creationId xmlns:a16="http://schemas.microsoft.com/office/drawing/2014/main" id="{03E0451E-C07E-4F99-9F5A-D90B7E9772AE}"/>
              </a:ext>
            </a:extLst>
          </p:cNvPr>
          <p:cNvPicPr>
            <a:picLocks noChangeAspect="1"/>
          </p:cNvPicPr>
          <p:nvPr/>
        </p:nvPicPr>
        <p:blipFill>
          <a:blip r:embed="rId3"/>
          <a:stretch>
            <a:fillRect/>
          </a:stretch>
        </p:blipFill>
        <p:spPr>
          <a:xfrm>
            <a:off x="2593536" y="552354"/>
            <a:ext cx="2240384" cy="2240384"/>
          </a:xfrm>
          <a:prstGeom prst="rect">
            <a:avLst/>
          </a:prstGeom>
        </p:spPr>
      </p:pic>
      <p:pic>
        <p:nvPicPr>
          <p:cNvPr id="5" name="Picture 4" descr="Logo&#10;&#10;Description automatically generated">
            <a:extLst>
              <a:ext uri="{FF2B5EF4-FFF2-40B4-BE49-F238E27FC236}">
                <a16:creationId xmlns:a16="http://schemas.microsoft.com/office/drawing/2014/main" id="{9B3DA00A-4374-41F9-8409-E57D9999A204}"/>
              </a:ext>
            </a:extLst>
          </p:cNvPr>
          <p:cNvPicPr>
            <a:picLocks noChangeAspect="1"/>
          </p:cNvPicPr>
          <p:nvPr/>
        </p:nvPicPr>
        <p:blipFill>
          <a:blip r:embed="rId4"/>
          <a:stretch>
            <a:fillRect/>
          </a:stretch>
        </p:blipFill>
        <p:spPr>
          <a:xfrm>
            <a:off x="4975500" y="884580"/>
            <a:ext cx="2251332" cy="1575932"/>
          </a:xfrm>
          <a:prstGeom prst="rect">
            <a:avLst/>
          </a:prstGeom>
        </p:spPr>
      </p:pic>
      <p:pic>
        <p:nvPicPr>
          <p:cNvPr id="18" name="Picture 18" descr="Icon&#10;&#10;Description automatically generated">
            <a:extLst>
              <a:ext uri="{FF2B5EF4-FFF2-40B4-BE49-F238E27FC236}">
                <a16:creationId xmlns:a16="http://schemas.microsoft.com/office/drawing/2014/main" id="{798A92CA-DFC6-4091-B8D1-4E0D5F488BC3}"/>
              </a:ext>
            </a:extLst>
          </p:cNvPr>
          <p:cNvPicPr>
            <a:picLocks noChangeAspect="1"/>
          </p:cNvPicPr>
          <p:nvPr/>
        </p:nvPicPr>
        <p:blipFill>
          <a:blip r:embed="rId5"/>
          <a:stretch>
            <a:fillRect/>
          </a:stretch>
        </p:blipFill>
        <p:spPr>
          <a:xfrm>
            <a:off x="7362938" y="986164"/>
            <a:ext cx="2251332" cy="1372763"/>
          </a:xfrm>
          <a:prstGeom prst="rect">
            <a:avLst/>
          </a:prstGeom>
        </p:spPr>
      </p:pic>
      <p:pic>
        <p:nvPicPr>
          <p:cNvPr id="17" name="Picture 17" descr="A picture containing logo&#10;&#10;Description automatically generated">
            <a:extLst>
              <a:ext uri="{FF2B5EF4-FFF2-40B4-BE49-F238E27FC236}">
                <a16:creationId xmlns:a16="http://schemas.microsoft.com/office/drawing/2014/main" id="{ABBEBBF2-2463-458B-B3ED-516660F52866}"/>
              </a:ext>
            </a:extLst>
          </p:cNvPr>
          <p:cNvPicPr>
            <a:picLocks noChangeAspect="1"/>
          </p:cNvPicPr>
          <p:nvPr/>
        </p:nvPicPr>
        <p:blipFill>
          <a:blip r:embed="rId6"/>
          <a:stretch>
            <a:fillRect/>
          </a:stretch>
        </p:blipFill>
        <p:spPr>
          <a:xfrm>
            <a:off x="9760815" y="1316090"/>
            <a:ext cx="2251332" cy="1213953"/>
          </a:xfrm>
          <a:prstGeom prst="rect">
            <a:avLst/>
          </a:prstGeom>
        </p:spPr>
      </p:pic>
      <p:sp>
        <p:nvSpPr>
          <p:cNvPr id="3" name="Content Placeholder 2">
            <a:extLst>
              <a:ext uri="{FF2B5EF4-FFF2-40B4-BE49-F238E27FC236}">
                <a16:creationId xmlns:a16="http://schemas.microsoft.com/office/drawing/2014/main" id="{7CD8BBBA-B44C-49D1-9452-610263229F9F}"/>
              </a:ext>
            </a:extLst>
          </p:cNvPr>
          <p:cNvSpPr>
            <a:spLocks noGrp="1"/>
          </p:cNvSpPr>
          <p:nvPr>
            <p:ph idx="1"/>
          </p:nvPr>
        </p:nvSpPr>
        <p:spPr>
          <a:xfrm>
            <a:off x="838200" y="4629233"/>
            <a:ext cx="10515595" cy="1493070"/>
          </a:xfrm>
        </p:spPr>
        <p:txBody>
          <a:bodyPr vert="horz" lIns="91440" tIns="45720" rIns="91440" bIns="45720" rtlCol="0">
            <a:normAutofit/>
          </a:bodyPr>
          <a:lstStyle/>
          <a:p>
            <a:pPr algn="ctr"/>
            <a:r>
              <a:rPr lang="en-US" sz="2000">
                <a:cs typeface="Calibri"/>
              </a:rPr>
              <a:t>Image Processing : Python and python libraries like OpenCV, matplotlib, Scikit etc.</a:t>
            </a:r>
          </a:p>
          <a:p>
            <a:pPr algn="ctr"/>
            <a:r>
              <a:rPr lang="en-US" sz="2000">
                <a:cs typeface="Calibri"/>
              </a:rPr>
              <a:t>Canvas : ReactJS , NodeJS, ExpressJS etc.</a:t>
            </a:r>
          </a:p>
        </p:txBody>
      </p:sp>
      <p:pic>
        <p:nvPicPr>
          <p:cNvPr id="6" name="Picture 7" descr="Graphical user interface, text&#10;&#10;Description automatically generated">
            <a:extLst>
              <a:ext uri="{FF2B5EF4-FFF2-40B4-BE49-F238E27FC236}">
                <a16:creationId xmlns:a16="http://schemas.microsoft.com/office/drawing/2014/main" id="{7F382C6E-8451-43FF-9B14-AD5CA1FF7FEC}"/>
              </a:ext>
            </a:extLst>
          </p:cNvPr>
          <p:cNvPicPr>
            <a:picLocks noChangeAspect="1"/>
          </p:cNvPicPr>
          <p:nvPr/>
        </p:nvPicPr>
        <p:blipFill>
          <a:blip r:embed="rId7"/>
          <a:stretch>
            <a:fillRect/>
          </a:stretch>
        </p:blipFill>
        <p:spPr>
          <a:xfrm>
            <a:off x="-4175" y="6111899"/>
            <a:ext cx="12262980" cy="751079"/>
          </a:xfrm>
          <a:prstGeom prst="rect">
            <a:avLst/>
          </a:prstGeom>
        </p:spPr>
      </p:pic>
      <p:pic>
        <p:nvPicPr>
          <p:cNvPr id="8" name="Picture 4" descr="Logo&#10;&#10;Description automatically generated">
            <a:extLst>
              <a:ext uri="{FF2B5EF4-FFF2-40B4-BE49-F238E27FC236}">
                <a16:creationId xmlns:a16="http://schemas.microsoft.com/office/drawing/2014/main" id="{87545CFF-B82F-4348-A2F3-623CB6149C90}"/>
              </a:ext>
            </a:extLst>
          </p:cNvPr>
          <p:cNvPicPr>
            <a:picLocks noChangeAspect="1"/>
          </p:cNvPicPr>
          <p:nvPr/>
        </p:nvPicPr>
        <p:blipFill>
          <a:blip r:embed="rId4"/>
          <a:stretch>
            <a:fillRect/>
          </a:stretch>
        </p:blipFill>
        <p:spPr>
          <a:xfrm>
            <a:off x="10113604" y="-642"/>
            <a:ext cx="2079552" cy="1270928"/>
          </a:xfrm>
          <a:prstGeom prst="rect">
            <a:avLst/>
          </a:prstGeom>
        </p:spPr>
      </p:pic>
    </p:spTree>
    <p:extLst>
      <p:ext uri="{BB962C8B-B14F-4D97-AF65-F5344CB8AC3E}">
        <p14:creationId xmlns:p14="http://schemas.microsoft.com/office/powerpoint/2010/main" val="139432768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C760-49AC-479D-8AF6-4AC0431A8C85}"/>
              </a:ext>
            </a:extLst>
          </p:cNvPr>
          <p:cNvSpPr>
            <a:spLocks noGrp="1"/>
          </p:cNvSpPr>
          <p:nvPr>
            <p:ph type="title"/>
          </p:nvPr>
        </p:nvSpPr>
        <p:spPr/>
        <p:txBody>
          <a:bodyPr/>
          <a:lstStyle/>
          <a:p>
            <a:r>
              <a:rPr lang="en-US">
                <a:latin typeface="Arial Narrow"/>
              </a:rPr>
              <a:t>Feedback </a:t>
            </a:r>
            <a:r>
              <a:rPr lang="en-US">
                <a:solidFill>
                  <a:srgbClr val="002060"/>
                </a:solidFill>
                <a:latin typeface="Arial Narrow"/>
              </a:rPr>
              <a:t> </a:t>
            </a:r>
          </a:p>
        </p:txBody>
      </p:sp>
      <p:sp>
        <p:nvSpPr>
          <p:cNvPr id="3" name="Content Placeholder 2">
            <a:extLst>
              <a:ext uri="{FF2B5EF4-FFF2-40B4-BE49-F238E27FC236}">
                <a16:creationId xmlns:a16="http://schemas.microsoft.com/office/drawing/2014/main" id="{16869EFB-BCC3-4443-8B2A-FCD75593B393}"/>
              </a:ext>
            </a:extLst>
          </p:cNvPr>
          <p:cNvSpPr>
            <a:spLocks noGrp="1"/>
          </p:cNvSpPr>
          <p:nvPr>
            <p:ph idx="1"/>
          </p:nvPr>
        </p:nvSpPr>
        <p:spPr>
          <a:xfrm>
            <a:off x="838200" y="1609965"/>
            <a:ext cx="10515600" cy="4351338"/>
          </a:xfrm>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6" name="Content Placeholder 2">
            <a:extLst>
              <a:ext uri="{FF2B5EF4-FFF2-40B4-BE49-F238E27FC236}">
                <a16:creationId xmlns:a16="http://schemas.microsoft.com/office/drawing/2014/main" id="{5905B7B3-B7E1-48E8-A22F-56225B95AAE0}"/>
              </a:ext>
            </a:extLst>
          </p:cNvPr>
          <p:cNvSpPr txBox="1">
            <a:spLocks/>
          </p:cNvSpPr>
          <p:nvPr/>
        </p:nvSpPr>
        <p:spPr>
          <a:xfrm>
            <a:off x="838200" y="1654175"/>
            <a:ext cx="10515600" cy="438943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Rachna Saxena (Industry, Teacher): "The requirement and the possibilities of the software to scale up the idea are immense"</a:t>
            </a:r>
          </a:p>
          <a:p>
            <a:endParaRPr lang="en-US">
              <a:cs typeface="Calibri"/>
            </a:endParaRPr>
          </a:p>
          <a:p>
            <a:r>
              <a:rPr lang="en-US" dirty="0">
                <a:cs typeface="Calibri"/>
              </a:rPr>
              <a:t>Meghna Sharma (Friend): "The idea is unique and something like this using pen and paper is new looking forward for its development"</a:t>
            </a:r>
          </a:p>
          <a:p>
            <a:endParaRPr lang="en-US">
              <a:cs typeface="Calibri"/>
            </a:endParaRPr>
          </a:p>
          <a:p>
            <a:r>
              <a:rPr lang="en-US" dirty="0">
                <a:ea typeface="+mn-lt"/>
                <a:cs typeface="+mn-lt"/>
              </a:rPr>
              <a:t>Deepak Tak (IT Industry): "The idea is good, and I have never heard of that type of project by 2nd year student. There is a product named Google Board which is used by people this will show what you are writing on the board and your video too on the computer screen. But your project is economical and good. That will be used by many private teachers who could not spend much like the institute teachers they don’t have much resources, hence they are also not able to show their skills, your project will help those instructors, teachers and that could be much more helpful to the architects. They could develop their structure on paper pen and that will be displayed on their screen, the small starting of the projects can be done like this. For us it is not much helpful, but in a way, it could reduce our screen time, like we can do writing work on paper and that will be converted to the digital, and in meetings we can use them"</a:t>
            </a:r>
            <a:endParaRPr lang="en-US" dirty="0">
              <a:cs typeface="Calibri"/>
            </a:endParaRPr>
          </a:p>
        </p:txBody>
      </p:sp>
      <p:pic>
        <p:nvPicPr>
          <p:cNvPr id="4" name="Picture 4" descr="Logo&#10;&#10;Description automatically generated">
            <a:extLst>
              <a:ext uri="{FF2B5EF4-FFF2-40B4-BE49-F238E27FC236}">
                <a16:creationId xmlns:a16="http://schemas.microsoft.com/office/drawing/2014/main" id="{01C76118-620A-4E88-AD4D-328DE9B5A3E1}"/>
              </a:ext>
            </a:extLst>
          </p:cNvPr>
          <p:cNvPicPr>
            <a:picLocks noChangeAspect="1"/>
          </p:cNvPicPr>
          <p:nvPr/>
        </p:nvPicPr>
        <p:blipFill>
          <a:blip r:embed="rId2"/>
          <a:stretch>
            <a:fillRect/>
          </a:stretch>
        </p:blipFill>
        <p:spPr>
          <a:xfrm>
            <a:off x="10029645" y="-2788"/>
            <a:ext cx="2168106" cy="1500821"/>
          </a:xfrm>
          <a:prstGeom prst="rect">
            <a:avLst/>
          </a:prstGeom>
        </p:spPr>
      </p:pic>
    </p:spTree>
    <p:extLst>
      <p:ext uri="{BB962C8B-B14F-4D97-AF65-F5344CB8AC3E}">
        <p14:creationId xmlns:p14="http://schemas.microsoft.com/office/powerpoint/2010/main" val="111480059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CC75B-2D17-4BC3-80D3-3A42788ABE0C}"/>
              </a:ext>
            </a:extLst>
          </p:cNvPr>
          <p:cNvSpPr>
            <a:spLocks noGrp="1"/>
          </p:cNvSpPr>
          <p:nvPr>
            <p:ph type="title"/>
          </p:nvPr>
        </p:nvSpPr>
        <p:spPr>
          <a:xfrm>
            <a:off x="965199" y="851517"/>
            <a:ext cx="5130795" cy="1461778"/>
          </a:xfrm>
        </p:spPr>
        <p:txBody>
          <a:bodyPr>
            <a:normAutofit/>
          </a:bodyPr>
          <a:lstStyle/>
          <a:p>
            <a:r>
              <a:rPr lang="en-US" sz="4000"/>
              <a:t>Acknowledgement</a:t>
            </a:r>
            <a:endParaRPr lang="en-IN" sz="4000"/>
          </a:p>
        </p:txBody>
      </p:sp>
      <p:sp>
        <p:nvSpPr>
          <p:cNvPr id="3" name="Content Placeholder 2">
            <a:extLst>
              <a:ext uri="{FF2B5EF4-FFF2-40B4-BE49-F238E27FC236}">
                <a16:creationId xmlns:a16="http://schemas.microsoft.com/office/drawing/2014/main" id="{639BE5C2-B2BD-4B04-A2DC-D5CA9AC4DAB5}"/>
              </a:ext>
            </a:extLst>
          </p:cNvPr>
          <p:cNvSpPr>
            <a:spLocks noGrp="1"/>
          </p:cNvSpPr>
          <p:nvPr>
            <p:ph idx="1"/>
          </p:nvPr>
        </p:nvSpPr>
        <p:spPr>
          <a:xfrm>
            <a:off x="965200" y="2470248"/>
            <a:ext cx="4048344" cy="3536236"/>
          </a:xfrm>
        </p:spPr>
        <p:txBody>
          <a:bodyPr vert="horz" lIns="91440" tIns="45720" rIns="91440" bIns="45720" rtlCol="0">
            <a:normAutofit/>
          </a:bodyPr>
          <a:lstStyle/>
          <a:p>
            <a:pPr marL="0" indent="0">
              <a:buNone/>
            </a:pPr>
            <a:r>
              <a:rPr lang="en-US" sz="2400">
                <a:latin typeface="Calibri"/>
                <a:cs typeface="Calibri"/>
              </a:rPr>
              <a:t>We would like to express our gratitude to Dr. Anurag and Dr. Rahul for providing us with this opportunity of applying our understanding of the software engineering course in a practical setting with this project and advising and mentoring us.</a:t>
            </a:r>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7" descr="Graphical user interface, text&#10;&#10;Description automatically generated">
            <a:extLst>
              <a:ext uri="{FF2B5EF4-FFF2-40B4-BE49-F238E27FC236}">
                <a16:creationId xmlns:a16="http://schemas.microsoft.com/office/drawing/2014/main" id="{CCBD5281-D878-4DE7-B179-159FDA4D0E7F}"/>
              </a:ext>
            </a:extLst>
          </p:cNvPr>
          <p:cNvPicPr>
            <a:picLocks noChangeAspect="1"/>
          </p:cNvPicPr>
          <p:nvPr/>
        </p:nvPicPr>
        <p:blipFill>
          <a:blip r:embed="rId2"/>
          <a:stretch>
            <a:fillRect/>
          </a:stretch>
        </p:blipFill>
        <p:spPr>
          <a:xfrm>
            <a:off x="-4175" y="6111899"/>
            <a:ext cx="12262980" cy="751079"/>
          </a:xfrm>
          <a:prstGeom prst="rect">
            <a:avLst/>
          </a:prstGeom>
        </p:spPr>
      </p:pic>
      <p:pic>
        <p:nvPicPr>
          <p:cNvPr id="6" name="Picture 4" descr="Logo&#10;&#10;Description automatically generated">
            <a:extLst>
              <a:ext uri="{FF2B5EF4-FFF2-40B4-BE49-F238E27FC236}">
                <a16:creationId xmlns:a16="http://schemas.microsoft.com/office/drawing/2014/main" id="{CCE40CE5-9220-4FD9-A8C4-675763904B2C}"/>
              </a:ext>
            </a:extLst>
          </p:cNvPr>
          <p:cNvPicPr>
            <a:picLocks noChangeAspect="1"/>
          </p:cNvPicPr>
          <p:nvPr/>
        </p:nvPicPr>
        <p:blipFill>
          <a:blip r:embed="rId3"/>
          <a:stretch>
            <a:fillRect/>
          </a:stretch>
        </p:blipFill>
        <p:spPr>
          <a:xfrm>
            <a:off x="10113604" y="-642"/>
            <a:ext cx="2079552" cy="1270928"/>
          </a:xfrm>
          <a:prstGeom prst="rect">
            <a:avLst/>
          </a:prstGeom>
        </p:spPr>
      </p:pic>
    </p:spTree>
    <p:extLst>
      <p:ext uri="{BB962C8B-B14F-4D97-AF65-F5344CB8AC3E}">
        <p14:creationId xmlns:p14="http://schemas.microsoft.com/office/powerpoint/2010/main" val="199723695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DigiKalam</vt:lpstr>
      <vt:lpstr>Contents</vt:lpstr>
      <vt:lpstr>Introduction</vt:lpstr>
      <vt:lpstr>Problem</vt:lpstr>
      <vt:lpstr>Solution</vt:lpstr>
      <vt:lpstr>Software Requirements</vt:lpstr>
      <vt:lpstr>Tech/Resources utilized  </vt:lpstr>
      <vt:lpstr>Feedback  </vt:lpstr>
      <vt:lpstr>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71</cp:revision>
  <dcterms:created xsi:type="dcterms:W3CDTF">2021-02-19T03:15:16Z</dcterms:created>
  <dcterms:modified xsi:type="dcterms:W3CDTF">2021-02-19T19:20:16Z</dcterms:modified>
</cp:coreProperties>
</file>